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57346" name="TextBox 5"/>
          <p:cNvSpPr txBox="1"/>
          <p:nvPr/>
        </p:nvSpPr>
        <p:spPr>
          <a:xfrm>
            <a:off x="4643438" y="1643063"/>
            <a:ext cx="152717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格韵佳缘杯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粉色</a:t>
            </a:r>
          </a:p>
        </p:txBody>
      </p:sp>
      <p:sp>
        <p:nvSpPr>
          <p:cNvPr id="57347" name="矩形 6"/>
          <p:cNvSpPr/>
          <p:nvPr/>
        </p:nvSpPr>
        <p:spPr>
          <a:xfrm>
            <a:off x="4643438" y="1285875"/>
            <a:ext cx="23415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DGYB-280PKA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矩形 7"/>
          <p:cNvSpPr/>
          <p:nvPr/>
        </p:nvSpPr>
        <p:spPr>
          <a:xfrm>
            <a:off x="4643438" y="139065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7349" name="Picture 11" descr="F:\2015z\接单\杯壶册子\“杯壶册子最后搞”文件夹\Links\15格韵佳缘套装A +logo.png"/>
          <p:cNvPicPr>
            <a:picLocks noChangeAspect="1"/>
          </p:cNvPicPr>
          <p:nvPr/>
        </p:nvPicPr>
        <p:blipFill>
          <a:blip r:embed="rId2" cstate="print"/>
          <a:srcRect l="49269"/>
          <a:stretch>
            <a:fillRect/>
          </a:stretch>
        </p:blipFill>
        <p:spPr>
          <a:xfrm>
            <a:off x="1714500" y="1093788"/>
            <a:ext cx="1323975" cy="328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0" name="Text Box 4"/>
          <p:cNvSpPr txBox="1"/>
          <p:nvPr/>
        </p:nvSpPr>
        <p:spPr>
          <a:xfrm>
            <a:off x="4672013" y="2173288"/>
            <a:ext cx="3929063" cy="39770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280ml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5.3cm</a:t>
            </a:r>
            <a:r>
              <a:rPr lang="en-US" altLang="zh-CN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                                                 </a:t>
            </a:r>
          </a:p>
          <a:p>
            <a:pPr lvl="0" indent="0" fontAlgn="base">
              <a:lnSpc>
                <a:spcPts val="17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（无库存，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只起订）</a:t>
            </a: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24.00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密封圈采用食品级硅胶材料，杯盖、杯塞密封性极好，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茶滤采用心形镂空图案，喝水时也有愉悦心情；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拆卸式滤网结构，方便滤网清洗。 </a:t>
            </a:r>
            <a:r>
              <a:rPr lang="en-US" altLang="x-none" sz="14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35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" y="4633913"/>
            <a:ext cx="1143000" cy="1081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38" y="4637088"/>
            <a:ext cx="1357312" cy="1063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14688" y="4613275"/>
            <a:ext cx="1301750" cy="1087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4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738" y="1155700"/>
            <a:ext cx="852487" cy="4381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215395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177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1551</cp:revision>
  <dcterms:created xsi:type="dcterms:W3CDTF">2016-12-01T07:26:00Z</dcterms:created>
  <dcterms:modified xsi:type="dcterms:W3CDTF">2018-02-28T10:31:08Z</dcterms:modified>
</cp:coreProperties>
</file>