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0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3" descr="格韵佳缘细节图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0" y="5000625"/>
            <a:ext cx="3773488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0" name="TextBox 4"/>
          <p:cNvSpPr txBox="1"/>
          <p:nvPr/>
        </p:nvSpPr>
        <p:spPr>
          <a:xfrm>
            <a:off x="4829175" y="1643063"/>
            <a:ext cx="171132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格韵佳缘杯</a:t>
            </a:r>
            <a:r>
              <a:rPr lang="en-US" altLang="zh-CN" sz="14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咖啡色</a:t>
            </a:r>
          </a:p>
        </p:txBody>
      </p:sp>
      <p:sp>
        <p:nvSpPr>
          <p:cNvPr id="58371" name="矩形 5"/>
          <p:cNvSpPr/>
          <p:nvPr/>
        </p:nvSpPr>
        <p:spPr>
          <a:xfrm>
            <a:off x="4829175" y="1285875"/>
            <a:ext cx="21018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DGYB-350BZ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矩形 6"/>
          <p:cNvSpPr/>
          <p:nvPr/>
        </p:nvSpPr>
        <p:spPr>
          <a:xfrm>
            <a:off x="4829175" y="1390650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3" name="TextBox 9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58374" name="Picture 11" descr="F:\2015z\接单\杯壶册子\“杯壶册子最后搞”文件夹\Links\15格韵佳缘套装A +logo.png"/>
          <p:cNvPicPr>
            <a:picLocks noChangeAspect="1"/>
          </p:cNvPicPr>
          <p:nvPr/>
        </p:nvPicPr>
        <p:blipFill>
          <a:blip r:embed="rId3" cstate="print"/>
          <a:srcRect r="47202"/>
          <a:stretch>
            <a:fillRect/>
          </a:stretch>
        </p:blipFill>
        <p:spPr>
          <a:xfrm>
            <a:off x="1487488" y="1390650"/>
            <a:ext cx="1377950" cy="328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5" name="Text Box 4"/>
          <p:cNvSpPr txBox="1"/>
          <p:nvPr/>
        </p:nvSpPr>
        <p:spPr>
          <a:xfrm>
            <a:off x="4857750" y="2173288"/>
            <a:ext cx="4233863" cy="35881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350ml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5.3cm 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小时）                                                         </a:t>
            </a:r>
          </a:p>
          <a:p>
            <a:pPr lvl="0" indent="0" fontAlgn="base">
              <a:lnSpc>
                <a:spcPts val="17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（目前有少量库存，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1000</a:t>
            </a:r>
            <a:r>
              <a:rPr lang="zh-CN" altLang="en-US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只起订）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28.00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止污垢产生、极易清洗；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密封圈采用硅胶材料，杯盖、杯塞密封性极好，无滴漏；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茶滤采用心形镂空图案，喝水时也有愉悦心情；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拆卸式滤网结构，方便滤网清洗。 </a:t>
            </a:r>
            <a:r>
              <a:rPr lang="en-US" altLang="x-none" sz="14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x-none" sz="14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376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738" y="1155700"/>
            <a:ext cx="852487" cy="4381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769702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5348</TotalTime>
  <Words>176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1552</cp:revision>
  <dcterms:created xsi:type="dcterms:W3CDTF">2016-12-01T07:26:00Z</dcterms:created>
  <dcterms:modified xsi:type="dcterms:W3CDTF">2018-02-28T10:31:15Z</dcterms:modified>
</cp:coreProperties>
</file>