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8"/>
          <p:cNvSpPr txBox="1"/>
          <p:nvPr/>
        </p:nvSpPr>
        <p:spPr>
          <a:xfrm>
            <a:off x="4781550" y="1612900"/>
            <a:ext cx="242316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</a:rPr>
              <a:t>悠享保温杯 红色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</a:rPr>
              <a:t>蓝色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</a:rPr>
              <a:t>金色</a:t>
            </a:r>
          </a:p>
        </p:txBody>
      </p:sp>
      <p:sp>
        <p:nvSpPr>
          <p:cNvPr id="59394" name="矩形 6"/>
          <p:cNvSpPr/>
          <p:nvPr/>
        </p:nvSpPr>
        <p:spPr>
          <a:xfrm>
            <a:off x="4781550" y="1255713"/>
            <a:ext cx="311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x-none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YXB-500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RD/BL/GD</a:t>
            </a:r>
          </a:p>
        </p:txBody>
      </p:sp>
      <p:sp>
        <p:nvSpPr>
          <p:cNvPr id="59395" name="矩形 12"/>
          <p:cNvSpPr/>
          <p:nvPr/>
        </p:nvSpPr>
        <p:spPr>
          <a:xfrm>
            <a:off x="4668838" y="4105275"/>
            <a:ext cx="4081462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杯壶内壁采用</a:t>
            </a:r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不锈钢，不含有害物质，环保健康；</a:t>
            </a: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杯盖采用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材质，耐热防烫，安全健康，可直接当水</a:t>
            </a:r>
          </a:p>
          <a:p>
            <a:pPr lvl="0" indent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杯使用；  </a:t>
            </a: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内胆表面采用电解研磨处理技术，不生锈不氧化，</a:t>
            </a:r>
            <a:endParaRPr lang="en-US" altLang="x-none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防止污垢产生、极易清洗；</a:t>
            </a: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杯身烤漆工艺，绚丽多彩，手感细腻光滑，质感非凡。</a:t>
            </a:r>
          </a:p>
          <a:p>
            <a:pPr lvl="0" indent="0"/>
            <a:endParaRPr lang="zh-CN" altLang="en-US" sz="1200" b="1" dirty="0">
              <a:solidFill>
                <a:srgbClr val="EB07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6" name="矩形 10"/>
          <p:cNvSpPr/>
          <p:nvPr/>
        </p:nvSpPr>
        <p:spPr>
          <a:xfrm>
            <a:off x="4781550" y="136048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square"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charset="-116"/>
              <a:ea typeface="宋体" panose="02010600030101010101" pitchFamily="2" charset="-122"/>
            </a:endParaRPr>
          </a:p>
        </p:txBody>
      </p:sp>
      <p:sp>
        <p:nvSpPr>
          <p:cNvPr id="59397" name="Text Box 4"/>
          <p:cNvSpPr txBox="1"/>
          <p:nvPr/>
        </p:nvSpPr>
        <p:spPr>
          <a:xfrm>
            <a:off x="4645025" y="1989138"/>
            <a:ext cx="3927475" cy="23736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ml</a:t>
            </a: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4.5cm 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86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</a:t>
            </a: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402" name="图片 7179" descr="QQ截图2015091511173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695" y="5247958"/>
            <a:ext cx="973138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03" name="图片 7180" descr="QQ截图2015091511184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2885" y="5249863"/>
            <a:ext cx="923925" cy="741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6810" y="5248275"/>
            <a:ext cx="735330" cy="741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52140" y="5248275"/>
            <a:ext cx="717550" cy="739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6585" y="1701800"/>
            <a:ext cx="1059180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260" y="1574165"/>
            <a:ext cx="1181100" cy="307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69895" y="1701165"/>
            <a:ext cx="1076960" cy="2867025"/>
          </a:xfrm>
          <a:prstGeom prst="rect">
            <a:avLst/>
          </a:prstGeom>
        </p:spPr>
      </p:pic>
      <p:pic>
        <p:nvPicPr>
          <p:cNvPr id="60425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3850" y="844868"/>
            <a:ext cx="890588" cy="5159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263909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169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1553</cp:revision>
  <dcterms:created xsi:type="dcterms:W3CDTF">2016-12-01T07:26:00Z</dcterms:created>
  <dcterms:modified xsi:type="dcterms:W3CDTF">2018-02-28T10:31:22Z</dcterms:modified>
</cp:coreProperties>
</file>