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038" y="857250"/>
            <a:ext cx="3971925" cy="4538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8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5072380"/>
            <a:ext cx="2089150" cy="1007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9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3000" y="5072380"/>
            <a:ext cx="2044700" cy="995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TextBox 5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0421" name="TextBox 7"/>
          <p:cNvSpPr txBox="1"/>
          <p:nvPr/>
        </p:nvSpPr>
        <p:spPr>
          <a:xfrm>
            <a:off x="4619625" y="1511300"/>
            <a:ext cx="23336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绚丽真空保温杯 蓝色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</a:t>
            </a:r>
          </a:p>
        </p:txBody>
      </p:sp>
      <p:sp>
        <p:nvSpPr>
          <p:cNvPr id="60422" name="矩形 8"/>
          <p:cNvSpPr/>
          <p:nvPr/>
        </p:nvSpPr>
        <p:spPr>
          <a:xfrm>
            <a:off x="4619625" y="1154113"/>
            <a:ext cx="2554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DXLB-500BL/RD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3" name="矩形 9"/>
          <p:cNvSpPr/>
          <p:nvPr/>
        </p:nvSpPr>
        <p:spPr>
          <a:xfrm>
            <a:off x="4619625" y="125888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4" name="Text Box 4"/>
          <p:cNvSpPr txBox="1"/>
          <p:nvPr/>
        </p:nvSpPr>
        <p:spPr>
          <a:xfrm>
            <a:off x="4643438" y="2000250"/>
            <a:ext cx="4465638" cy="314445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内壁采用优质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不锈钢，不含有害物质，环保健康；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杯盖采用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PP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材质，耐热防烫，安全健康，可直接当水杯使用；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内胆表面采用电解研磨处理技术，不生锈不氧化，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防止污垢产生、极易清洗；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杯身烤漆工艺，绚丽多彩，手感细腻光滑，质感非凡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425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100" y="117633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爆炸形 1 10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149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159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1554</cp:revision>
  <dcterms:created xsi:type="dcterms:W3CDTF">2016-12-01T07:26:00Z</dcterms:created>
  <dcterms:modified xsi:type="dcterms:W3CDTF">2018-02-28T10:31:29Z</dcterms:modified>
</cp:coreProperties>
</file>