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1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4"/>
          <p:cNvSpPr txBox="1"/>
          <p:nvPr/>
        </p:nvSpPr>
        <p:spPr>
          <a:xfrm>
            <a:off x="4643438" y="1928813"/>
            <a:ext cx="4429125" cy="324704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产品容量：</a:t>
            </a: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260ml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300ml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360ml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5.7cm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高硼硅玻璃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塑  料 件：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pp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（食品接触用）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密  封 圈：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硅胶（食品接触用）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128.00</a:t>
            </a:r>
            <a:r>
              <a:rPr lang="zh-CN" altLang="en-US" sz="1200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32.00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      </a:t>
            </a:r>
            <a:endParaRPr lang="en-US" altLang="zh-CN" sz="1200" strike="noStrike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杯盖内盖采用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不锈钢材质设计，安全卫生更耐用；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杯身采用双层高硼硅玻璃设计，具有良好的隔热效果；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不锈钢滤网，超精细激光孔压技术，很好的过滤茶叶，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杯漏带有提手，便于拆卸清洗；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杯底为水晶厚底，烧制而成，持久耐用；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加工精致，手感圆润舒适，玻璃光泽透高。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endParaRPr lang="en-US" altLang="zh-CN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3" name="TextBox 7"/>
          <p:cNvSpPr txBox="1"/>
          <p:nvPr/>
        </p:nvSpPr>
        <p:spPr>
          <a:xfrm>
            <a:off x="4643438" y="1376363"/>
            <a:ext cx="10779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茗悦玻璃杯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44" name="矩形 8"/>
          <p:cNvSpPr/>
          <p:nvPr/>
        </p:nvSpPr>
        <p:spPr>
          <a:xfrm>
            <a:off x="4643438" y="1019175"/>
            <a:ext cx="290830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DMYB-260/300/360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5" name="矩形 9"/>
          <p:cNvSpPr/>
          <p:nvPr/>
        </p:nvSpPr>
        <p:spPr>
          <a:xfrm>
            <a:off x="4643438" y="1123950"/>
            <a:ext cx="46037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6" name="TextBox 4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66567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4013"/>
            <a:ext cx="4643438" cy="3068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68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692650"/>
            <a:ext cx="1168400" cy="939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69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3150" y="4803775"/>
            <a:ext cx="1019175" cy="828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70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2325" y="4889500"/>
            <a:ext cx="1000125" cy="74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71" name="图片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2450" y="4852988"/>
            <a:ext cx="1028700" cy="7794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215187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5349</TotalTime>
  <Words>168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1558</cp:revision>
  <dcterms:created xsi:type="dcterms:W3CDTF">2016-12-01T07:26:00Z</dcterms:created>
  <dcterms:modified xsi:type="dcterms:W3CDTF">2018-02-28T10:35:46Z</dcterms:modified>
</cp:coreProperties>
</file>