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3" name="图片 12" descr="143-144碧然德-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1" y="1643050"/>
            <a:ext cx="3228247" cy="4214842"/>
          </a:xfrm>
          <a:prstGeom prst="rect">
            <a:avLst/>
          </a:prstGeom>
        </p:spPr>
      </p:pic>
      <p:pic>
        <p:nvPicPr>
          <p:cNvPr id="3" name="图片 2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Elemaris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碧然德尊享系列滤水壶</a:t>
            </a:r>
          </a:p>
        </p:txBody>
      </p:sp>
      <p:pic>
        <p:nvPicPr>
          <p:cNvPr id="23" name="图片 22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182" y="4286256"/>
            <a:ext cx="1160659" cy="121444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00760" y="1928802"/>
            <a:ext cx="278608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Elemaris-XL-3.5L-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黑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-3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碧然德尊享滤水壶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黑 三芯装</a:t>
            </a: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517.00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288.00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26.7x15.4x27.7cm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自动出水口，壶身倾斜水自动流出，出水精准，更流畅。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滤芯卡槽，滤芯更换简单方便。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防滑底座设计，防止底座磨损。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自动开阖注水口，无需手动。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智能滤芯更换显示器，三重测量：滤水量、水质硬度、使用时间。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优美弧形防滑手柄，手感舒适，方便持握。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7686" y="4500570"/>
            <a:ext cx="1160659" cy="1214446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7554" y="4929198"/>
            <a:ext cx="1160659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17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156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560</cp:revision>
  <dcterms:created xsi:type="dcterms:W3CDTF">2016-12-01T07:26:00Z</dcterms:created>
  <dcterms:modified xsi:type="dcterms:W3CDTF">2018-02-09T08:19:59Z</dcterms:modified>
</cp:coreProperties>
</file>