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1313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2018/2/28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ext Box 4"/>
          <p:cNvSpPr txBox="1"/>
          <p:nvPr/>
        </p:nvSpPr>
        <p:spPr>
          <a:xfrm>
            <a:off x="4643438" y="1928813"/>
            <a:ext cx="4429125" cy="324704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 eaLnBrk="0" fontAlgn="base" hangingPunct="0"/>
            <a:r>
              <a:rPr lang="zh-CN" altLang="en-US" sz="1200" b="1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产品容量：</a:t>
            </a:r>
            <a:r>
              <a:rPr lang="en-US" altLang="x-none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260ml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en-US" altLang="x-none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</a:t>
            </a: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300ml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、</a:t>
            </a:r>
            <a:r>
              <a:rPr lang="en-US" altLang="x-none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</a:t>
            </a: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360ml</a:t>
            </a:r>
            <a:endParaRPr lang="zh-CN" altLang="en-US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0" indent="0" eaLnBrk="0" fontAlgn="base" hangingPunct="0"/>
            <a:r>
              <a:rPr lang="zh-CN" altLang="en-US" sz="1200" b="1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杯口内径</a:t>
            </a:r>
            <a:r>
              <a:rPr lang="zh-CN" altLang="en-US" sz="1200" b="1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</a:t>
            </a: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5.7cm</a:t>
            </a:r>
            <a:endParaRPr lang="en-US" altLang="zh-CN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eaLnBrk="0" fontAlgn="base" hangingPunct="0"/>
            <a:r>
              <a:rPr lang="zh-CN" altLang="en-US" sz="1200" b="1" strike="noStrike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材       质：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高硼硅玻璃</a:t>
            </a:r>
            <a:r>
              <a:rPr sz="1200" strike="noStrike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（食品接触用）</a:t>
            </a:r>
            <a:endParaRPr lang="en-US" altLang="x-none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eaLnBrk="0" fontAlgn="base" hangingPunct="0"/>
            <a:r>
              <a:rPr lang="zh-CN" altLang="en-US" sz="1200" b="1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塑  料 件：</a:t>
            </a: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pp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（食品接触用）</a:t>
            </a:r>
            <a:endParaRPr lang="en-US" altLang="x-none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eaLnBrk="0" fontAlgn="base" hangingPunct="0"/>
            <a:r>
              <a:rPr lang="zh-CN" altLang="en-US" sz="1200" b="1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密  封 圈：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硅胶（食品接触用）</a:t>
            </a:r>
            <a:endParaRPr lang="zh-CN" altLang="en-US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eaLnBrk="0" fontAlgn="base" hangingPunct="0"/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--------------------------------------------------------</a:t>
            </a:r>
            <a:endParaRPr lang="en-US" altLang="zh-CN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>
              <a:lnSpc>
                <a:spcPts val="1500"/>
              </a:lnSpc>
            </a:pPr>
            <a:r>
              <a:rPr lang="zh-CN" altLang="en-US" sz="1200" b="1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零  售  价</a:t>
            </a:r>
            <a:r>
              <a:rPr lang="zh-CN" altLang="en-US" sz="1200" b="1" strike="noStrike" noProof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</a:t>
            </a:r>
            <a:r>
              <a:rPr lang="en-US" altLang="zh-CN" sz="1200" b="1" strike="noStrike" noProof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138.00</a:t>
            </a:r>
            <a:r>
              <a:rPr lang="zh-CN" altLang="en-US" sz="1200" strike="noStrike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元 </a:t>
            </a:r>
            <a:endParaRPr lang="zh-CN" altLang="en-US" sz="1200" strike="noStrike" noProof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>
              <a:lnSpc>
                <a:spcPts val="1500"/>
              </a:lnSpc>
            </a:pPr>
            <a:r>
              <a:rPr lang="zh-CN" altLang="en-US" sz="1200" b="1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批  发  价</a:t>
            </a:r>
            <a:r>
              <a:rPr lang="zh-CN" altLang="en-US" sz="1200" b="1" strike="noStrike" noProof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</a:t>
            </a:r>
            <a:r>
              <a:rPr lang="en-US" altLang="zh-CN" sz="1200" b="1" strike="noStrike" noProof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34.00</a:t>
            </a:r>
            <a:r>
              <a:rPr lang="zh-CN" altLang="en-US" sz="1200" strike="noStrike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元</a:t>
            </a:r>
            <a:endParaRPr lang="zh-CN" altLang="en-US" sz="1200" strike="noStrike" noProof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eaLnBrk="0" fontAlgn="base" hangingPunct="0"/>
            <a:r>
              <a:rPr lang="en-US" altLang="zh-CN" sz="1200" strike="noStrike" noProof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------------------------------------------------------</a:t>
            </a:r>
            <a:endParaRPr lang="en-US" altLang="zh-CN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eaLnBrk="0" fontAlgn="base" hangingPunct="0"/>
            <a:r>
              <a:rPr lang="zh-CN" altLang="en-US" sz="12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产品特点：</a:t>
            </a:r>
            <a:endParaRPr lang="zh-CN" altLang="en-US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eaLnBrk="0" fontAlgn="base" hangingPunct="0"/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</a:t>
            </a: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.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杯盖内盖采用</a:t>
            </a: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304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不锈钢材质设计，安全卫生更耐用；</a:t>
            </a:r>
            <a:endParaRPr lang="en-US" altLang="x-none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eaLnBrk="0" fontAlgn="base" hangingPunct="0"/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</a:t>
            </a: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.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杯身采用双层高硼硅玻璃设计，具有良好的隔热效果；</a:t>
            </a:r>
            <a:endParaRPr lang="zh-CN" altLang="en-US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eaLnBrk="0" fontAlgn="base" hangingPunct="0"/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3</a:t>
            </a: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.</a:t>
            </a: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304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不锈钢滤网，超精细激光孔压技术，很好的过滤茶叶，</a:t>
            </a:r>
            <a:endParaRPr lang="en-US" altLang="zh-CN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eaLnBrk="0" fontAlgn="base" hangingPunct="0"/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杯漏带有提手，便于拆卸清洗；</a:t>
            </a:r>
            <a:endParaRPr lang="zh-CN" altLang="en-US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eaLnBrk="0" fontAlgn="base" hangingPunct="0"/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4</a:t>
            </a: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.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杯底为水晶厚底，烧制而成，持久耐用；</a:t>
            </a:r>
            <a:endParaRPr lang="zh-CN" altLang="en-US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eaLnBrk="0" fontAlgn="base" hangingPunct="0"/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5</a:t>
            </a: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.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加工精致，手感圆润舒适，玻璃光泽透高。</a:t>
            </a:r>
            <a:endParaRPr lang="zh-CN" altLang="en-US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eaLnBrk="0" fontAlgn="base" hangingPunct="0"/>
            <a:endParaRPr lang="en-US" altLang="zh-CN" sz="1200" strike="noStrike" noProof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443" name="TextBox 7"/>
          <p:cNvSpPr txBox="1"/>
          <p:nvPr/>
        </p:nvSpPr>
        <p:spPr>
          <a:xfrm>
            <a:off x="4643438" y="1376363"/>
            <a:ext cx="1077912" cy="3048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/>
            <a:r>
              <a:rPr lang="zh-CN" altLang="en-US" sz="1400" b="1" dirty="0">
                <a:solidFill>
                  <a:srgbClr val="595959"/>
                </a:solidFill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茗悦玻璃杯</a:t>
            </a:r>
            <a:endParaRPr lang="zh-CN" altLang="en-US" sz="1400" dirty="0">
              <a:solidFill>
                <a:srgbClr val="595959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1444" name="矩形 8"/>
          <p:cNvSpPr/>
          <p:nvPr/>
        </p:nvSpPr>
        <p:spPr>
          <a:xfrm>
            <a:off x="4643438" y="1019175"/>
            <a:ext cx="1709122" cy="46166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/>
            <a:r>
              <a:rPr lang="en-US" altLang="zh-CN" sz="2400" b="1" smtClean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DMYB-260</a:t>
            </a:r>
            <a:endParaRPr lang="zh-CN" altLang="en-US" sz="24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1445" name="矩形 9"/>
          <p:cNvSpPr/>
          <p:nvPr/>
        </p:nvSpPr>
        <p:spPr>
          <a:xfrm>
            <a:off x="4643438" y="1123950"/>
            <a:ext cx="46037" cy="500063"/>
          </a:xfrm>
          <a:prstGeom prst="rect">
            <a:avLst/>
          </a:prstGeom>
          <a:solidFill>
            <a:srgbClr val="FF0000"/>
          </a:solidFill>
          <a:ln w="9525">
            <a:noFill/>
          </a:ln>
        </p:spPr>
        <p:txBody>
          <a:bodyPr anchor="ctr"/>
          <a:lstStyle/>
          <a:p>
            <a:pPr lvl="0" indent="0" algn="ctr"/>
            <a:endParaRPr lang="zh-CN" altLang="en-US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1446" name="TextBox 4"/>
          <p:cNvSpPr txBox="1"/>
          <p:nvPr/>
        </p:nvSpPr>
        <p:spPr>
          <a:xfrm>
            <a:off x="0" y="214313"/>
            <a:ext cx="2865438" cy="3381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/>
            <a:r>
              <a:rPr lang="zh-CN" altLang="en-US" sz="1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｜</a:t>
            </a:r>
            <a:r>
              <a:rPr lang="zh-CN" altLang="en-US" sz="12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德世朗杯壶</a:t>
            </a:r>
            <a:r>
              <a:rPr lang="en-US" altLang="zh-CN" sz="12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12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品尚系列</a:t>
            </a:r>
            <a:r>
              <a:rPr lang="zh-CN" altLang="en-US" sz="1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｜</a:t>
            </a:r>
            <a:r>
              <a:rPr lang="zh-CN" altLang="en-US"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产品介绍</a:t>
            </a:r>
          </a:p>
        </p:txBody>
      </p:sp>
      <p:pic>
        <p:nvPicPr>
          <p:cNvPr id="66567" name="图片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624013"/>
            <a:ext cx="4643438" cy="30686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6568" name="图片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4692650"/>
            <a:ext cx="1168400" cy="9398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6569" name="图片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73150" y="4803775"/>
            <a:ext cx="1019175" cy="8286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6570" name="图片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092325" y="4889500"/>
            <a:ext cx="1000125" cy="7429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6571" name="图片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092450" y="4852988"/>
            <a:ext cx="1028700" cy="779462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721518783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5351</TotalTime>
  <Words>168</Words>
  <Application>Microsoft Office PowerPoint</Application>
  <PresentationFormat>全屏显示(4:3)</PresentationFormat>
  <Paragraphs>19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1563</cp:revision>
  <dcterms:created xsi:type="dcterms:W3CDTF">2016-12-01T07:26:00Z</dcterms:created>
  <dcterms:modified xsi:type="dcterms:W3CDTF">2018-02-28T10:37:10Z</dcterms:modified>
</cp:coreProperties>
</file>