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2468" name="TextBox 7"/>
          <p:cNvSpPr txBox="1"/>
          <p:nvPr/>
        </p:nvSpPr>
        <p:spPr>
          <a:xfrm>
            <a:off x="4786313" y="1477963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水悦生活玻璃杯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69" name="矩形 8"/>
          <p:cNvSpPr/>
          <p:nvPr/>
        </p:nvSpPr>
        <p:spPr>
          <a:xfrm>
            <a:off x="4821238" y="1111250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DSYB-260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矩形 9"/>
          <p:cNvSpPr/>
          <p:nvPr/>
        </p:nvSpPr>
        <p:spPr>
          <a:xfrm>
            <a:off x="4776788" y="1184275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Text Box 4"/>
          <p:cNvSpPr txBox="1"/>
          <p:nvPr/>
        </p:nvSpPr>
        <p:spPr>
          <a:xfrm>
            <a:off x="4691063" y="1785938"/>
            <a:ext cx="3929063" cy="358046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260ml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杯体材质：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高硼硅玻璃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滤网材质：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不锈钢</a:t>
            </a:r>
            <a:r>
              <a:rPr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塑  料 件：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  封 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硅胶（食品接触用）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39.00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杯盖内盖采用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不锈钢材质设计，安全卫生，经久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杯身采用双层高硼硅玻璃设计，具有良好的隔热效果；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不锈钢加长滤网，可以轻松过滤茶叶，倒水更流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畅，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使用更方便；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杯底为水晶厚底，烧制而成，持久耐用；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加工精致，手感圆润舒适，玻璃光泽透亮，经久不褪。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59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1355725"/>
            <a:ext cx="4641215" cy="3100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1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340" y="4519295"/>
            <a:ext cx="1168400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2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7440" y="4554220"/>
            <a:ext cx="12652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3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2678" y="4687570"/>
            <a:ext cx="957262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4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740" y="4678045"/>
            <a:ext cx="901700" cy="7429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994582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66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1565</cp:revision>
  <dcterms:created xsi:type="dcterms:W3CDTF">2016-12-01T07:26:00Z</dcterms:created>
  <dcterms:modified xsi:type="dcterms:W3CDTF">2018-02-28T10:37:33Z</dcterms:modified>
</cp:coreProperties>
</file>