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1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6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63491" name="TextBox 7"/>
          <p:cNvSpPr txBox="1"/>
          <p:nvPr/>
        </p:nvSpPr>
        <p:spPr>
          <a:xfrm>
            <a:off x="4644390" y="1376363"/>
            <a:ext cx="18002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水悦生活玻璃办公杯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492" name="矩形 8"/>
          <p:cNvSpPr/>
          <p:nvPr/>
        </p:nvSpPr>
        <p:spPr>
          <a:xfrm>
            <a:off x="4644390" y="1019175"/>
            <a:ext cx="16573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DSYB-450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矩形 9"/>
          <p:cNvSpPr/>
          <p:nvPr/>
        </p:nvSpPr>
        <p:spPr>
          <a:xfrm>
            <a:off x="4644390" y="1123950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Text Box 4"/>
          <p:cNvSpPr txBox="1"/>
          <p:nvPr/>
        </p:nvSpPr>
        <p:spPr>
          <a:xfrm>
            <a:off x="4672965" y="1906905"/>
            <a:ext cx="4297680" cy="378565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450ml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8.5cm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杯体材质：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高硼硅玻璃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滤网材质：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</a:t>
            </a:r>
            <a:r>
              <a:rPr sz="12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塑  料 件：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  封 圈：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硅胶（食品接触用）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41.00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杯盖内盖采用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不锈钢材质设计，更安全卫生，经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久耐用；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杯身采用双层高硼硅玻璃设计，具有良好的隔热效果；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不锈钢滤网，可以轻松过滤茶叶，倒水更流畅，使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用更方便；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杯底为水晶厚底，烧制而成，持久耐用；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加工精致，手感圆润舒适，玻璃光泽透亮。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x-none" sz="14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x-none" sz="14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64615"/>
            <a:ext cx="4572635" cy="3049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3150" y="4413885"/>
            <a:ext cx="1327150" cy="860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25" y="4413885"/>
            <a:ext cx="1198880" cy="860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00300" y="4420235"/>
            <a:ext cx="1000125" cy="85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5975" y="4564698"/>
            <a:ext cx="1073150" cy="70961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7411524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5351</TotalTime>
  <Words>169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1566</cp:revision>
  <dcterms:created xsi:type="dcterms:W3CDTF">2016-12-01T07:26:00Z</dcterms:created>
  <dcterms:modified xsi:type="dcterms:W3CDTF">2018-02-28T10:37:44Z</dcterms:modified>
</cp:coreProperties>
</file>