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1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Box 6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x-none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sp>
        <p:nvSpPr>
          <p:cNvPr id="64514" name="TextBox 7"/>
          <p:cNvSpPr txBox="1"/>
          <p:nvPr/>
        </p:nvSpPr>
        <p:spPr>
          <a:xfrm>
            <a:off x="4757738" y="1376363"/>
            <a:ext cx="1793875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水悦生活玻璃杯套装</a:t>
            </a:r>
            <a:endParaRPr lang="zh-CN" altLang="en-US" sz="1400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515" name="矩形 9"/>
          <p:cNvSpPr/>
          <p:nvPr/>
        </p:nvSpPr>
        <p:spPr>
          <a:xfrm>
            <a:off x="4757738" y="1123950"/>
            <a:ext cx="46037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charset="-116"/>
              <a:ea typeface="宋体" panose="02010600030101010101" pitchFamily="2" charset="-122"/>
            </a:endParaRPr>
          </a:p>
        </p:txBody>
      </p:sp>
      <p:sp>
        <p:nvSpPr>
          <p:cNvPr id="64516" name="Text Box 4"/>
          <p:cNvSpPr txBox="1"/>
          <p:nvPr/>
        </p:nvSpPr>
        <p:spPr>
          <a:xfrm>
            <a:off x="4833938" y="1752600"/>
            <a:ext cx="3929063" cy="2142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fontAlgn="base">
              <a:lnSpc>
                <a:spcPct val="1100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产品容量：</a:t>
            </a:r>
            <a:r>
              <a:rPr lang="en-US" altLang="x-none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280ml＋</a:t>
            </a:r>
            <a:r>
              <a:rPr lang="en-US" altLang="x-none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280ml</a:t>
            </a:r>
          </a:p>
          <a:p>
            <a:pPr lvl="0" indent="0" fontAlgn="base">
              <a:lnSpc>
                <a:spcPct val="1100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杯口内径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6.2cm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lvl="0" indent="0" fontAlgn="base">
              <a:lnSpc>
                <a:spcPct val="1100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杯体材质：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高硼硅耐热玻璃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（食品接触用）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indent="0" fontAlgn="base">
              <a:lnSpc>
                <a:spcPct val="1100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工       艺：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纯手工吹制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ct val="1100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耐       热：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－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20℃---150℃</a:t>
            </a:r>
            <a:r>
              <a:rPr lang="en-US" altLang="x-none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ct val="120000"/>
              </a:lnSpc>
            </a:pPr>
            <a:r>
              <a:rPr lang="en-US" altLang="x-none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ct val="1200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208.00</a:t>
            </a:r>
            <a:r>
              <a:rPr lang="zh-CN" altLang="en-US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元（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2</a:t>
            </a:r>
            <a:r>
              <a:rPr lang="zh-CN" altLang="en-US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只装）</a:t>
            </a:r>
            <a:endParaRPr lang="zh-CN" altLang="en-US" sz="12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indent="0" fontAlgn="base">
              <a:lnSpc>
                <a:spcPct val="1200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批  发  价</a:t>
            </a:r>
            <a:r>
              <a:rPr lang="zh-CN" altLang="en-US" sz="1200" b="1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：</a:t>
            </a:r>
            <a:r>
              <a:rPr lang="en-US" altLang="zh-CN" sz="1200" b="1" strike="noStrike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47.00</a:t>
            </a:r>
            <a:r>
              <a:rPr lang="zh-CN" altLang="en-US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元</a:t>
            </a:r>
            <a:endParaRPr lang="zh-CN" altLang="en-US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x-none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------------------------------------------------------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endParaRPr lang="zh-CN" altLang="en-US" sz="12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517" name="矩形 11"/>
          <p:cNvSpPr/>
          <p:nvPr/>
        </p:nvSpPr>
        <p:spPr>
          <a:xfrm>
            <a:off x="4833938" y="3941763"/>
            <a:ext cx="3814445" cy="20821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lnSpc>
                <a:spcPct val="1200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产品特点：</a:t>
            </a:r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lnSpc>
                <a:spcPct val="120000"/>
              </a:lnSpc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整体造型采用简约的设计风格，高雅大方，晶莹剔透</a:t>
            </a:r>
          </a:p>
          <a:p>
            <a:pPr lvl="0" indent="0">
              <a:lnSpc>
                <a:spcPct val="120000"/>
              </a:lnSpc>
            </a:pP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的优质玻璃材质，给人清新、清爽的感觉；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杯身设计采用双层隔热结构防烫，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度全方位视觉</a:t>
            </a:r>
          </a:p>
          <a:p>
            <a:pPr lvl="0" indent="0">
              <a:lnSpc>
                <a:spcPct val="120000"/>
              </a:lnSpc>
            </a:pP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体验，通透性非常好；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玻璃材质无异味不宜吸附其它味道，防腐蚀可盛放</a:t>
            </a:r>
          </a:p>
          <a:p>
            <a:pPr lvl="0" indent="0">
              <a:lnSpc>
                <a:spcPct val="120000"/>
              </a:lnSpc>
            </a:pP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任何冷热饮品，易清洗，绿色、健康；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双层隔热、纯手工吹制；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适合场所居家、办公等；</a:t>
            </a:r>
          </a:p>
        </p:txBody>
      </p:sp>
      <p:sp>
        <p:nvSpPr>
          <p:cNvPr id="64518" name="矩形 8"/>
          <p:cNvSpPr/>
          <p:nvPr/>
        </p:nvSpPr>
        <p:spPr>
          <a:xfrm>
            <a:off x="4757738" y="1019175"/>
            <a:ext cx="19954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x-none" sz="2400" b="1" dirty="0">
                <a:solidFill>
                  <a:srgbClr val="FF0000"/>
                </a:solidFill>
                <a:latin typeface="Arial" panose="020B0604020202020204" charset="-116"/>
                <a:ea typeface="宋体" panose="02010600030101010101" pitchFamily="2" charset="-122"/>
              </a:rPr>
              <a:t>DSY-TZ006A</a:t>
            </a:r>
            <a:endParaRPr lang="zh-CN" altLang="en-US" sz="2400" b="1" dirty="0">
              <a:solidFill>
                <a:srgbClr val="FF0000"/>
              </a:solidFill>
              <a:latin typeface="Arial" panose="020B0604020202020204" charset="-116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845" y="1205230"/>
            <a:ext cx="4378960" cy="4448175"/>
          </a:xfrm>
          <a:prstGeom prst="rect">
            <a:avLst/>
          </a:prstGeom>
        </p:spPr>
      </p:pic>
      <p:sp>
        <p:nvSpPr>
          <p:cNvPr id="9" name="爆炸形 1 8"/>
          <p:cNvSpPr/>
          <p:nvPr/>
        </p:nvSpPr>
        <p:spPr>
          <a:xfrm>
            <a:off x="7292975" y="14287"/>
            <a:ext cx="1590675" cy="1254125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新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价格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78972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5352</TotalTime>
  <Words>159</Words>
  <Application>Microsoft Office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1567</cp:revision>
  <dcterms:created xsi:type="dcterms:W3CDTF">2016-12-01T07:26:00Z</dcterms:created>
  <dcterms:modified xsi:type="dcterms:W3CDTF">2018-02-28T10:38:29Z</dcterms:modified>
</cp:coreProperties>
</file>