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7588" name="TextBox 5"/>
          <p:cNvSpPr txBox="1"/>
          <p:nvPr/>
        </p:nvSpPr>
        <p:spPr>
          <a:xfrm>
            <a:off x="4643438" y="135731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臻爱焖烧保温便当盒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9" name="矩形 6"/>
          <p:cNvSpPr/>
          <p:nvPr/>
        </p:nvSpPr>
        <p:spPr>
          <a:xfrm>
            <a:off x="4643438" y="1000125"/>
            <a:ext cx="22907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DZAS-350SBK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矩形 7"/>
          <p:cNvSpPr/>
          <p:nvPr/>
        </p:nvSpPr>
        <p:spPr>
          <a:xfrm>
            <a:off x="4643438" y="11049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5" name="Text Box 4"/>
          <p:cNvSpPr txBox="1"/>
          <p:nvPr/>
        </p:nvSpPr>
        <p:spPr>
          <a:xfrm>
            <a:off x="4691063" y="1785938"/>
            <a:ext cx="4095750" cy="377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7.1cm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56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41.00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焖烧罐内壁采用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专为现代家庭与都市白领精心设计，让温暖随心相伴；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特有高真空断热工艺设计，焖烧过程无需能源，无需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守候，节能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85%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防止污垢产生、极易清洗；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005" y="5128260"/>
            <a:ext cx="1034415" cy="1023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8460" y="5156200"/>
            <a:ext cx="882015" cy="967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9215" y="5184775"/>
            <a:ext cx="855345" cy="967105"/>
          </a:xfrm>
          <a:prstGeom prst="rect">
            <a:avLst/>
          </a:prstGeom>
        </p:spPr>
      </p:pic>
      <p:pic>
        <p:nvPicPr>
          <p:cNvPr id="69640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9238" y="895350"/>
            <a:ext cx="774700" cy="461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45" y="831850"/>
            <a:ext cx="4634230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869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174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1568</cp:revision>
  <dcterms:created xsi:type="dcterms:W3CDTF">2016-12-01T07:26:00Z</dcterms:created>
  <dcterms:modified xsi:type="dcterms:W3CDTF">2018-02-28T10:38:41Z</dcterms:modified>
</cp:coreProperties>
</file>