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1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7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68611" name="TextBox 8"/>
          <p:cNvSpPr txBox="1"/>
          <p:nvPr/>
        </p:nvSpPr>
        <p:spPr>
          <a:xfrm>
            <a:off x="4643438" y="1428750"/>
            <a:ext cx="180022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臻雅焖烧保温便当盒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612" name="矩形 9"/>
          <p:cNvSpPr/>
          <p:nvPr/>
        </p:nvSpPr>
        <p:spPr>
          <a:xfrm>
            <a:off x="4643438" y="1071563"/>
            <a:ext cx="23590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DZYS-400CNW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3" name="矩形 10"/>
          <p:cNvSpPr/>
          <p:nvPr/>
        </p:nvSpPr>
        <p:spPr>
          <a:xfrm>
            <a:off x="4643438" y="1176338"/>
            <a:ext cx="46037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8" name="Text Box 4"/>
          <p:cNvSpPr txBox="1"/>
          <p:nvPr/>
        </p:nvSpPr>
        <p:spPr>
          <a:xfrm>
            <a:off x="4689475" y="1868488"/>
            <a:ext cx="4327525" cy="397544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400ml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7.3cm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</a:p>
          <a:p>
            <a:pPr lvl="0" indent="0" fontAlgn="base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55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小时）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166.00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en-US" altLang="zh-CN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41.00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杯壶内壁和杯身采用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真空构造，内壁采用镀铜工艺，保温时间长达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小时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以上；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广口设计，容易盛料清洗，个人、家庭统统适用，方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便携带；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杯盖设有排气阀，长时间密封不易打开时，按下排气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阀即可轻松打开；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杯身烤漆工艺，色泽亮丽，更加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耐用，不易刮花、褪色，外观轻巧，方便携带。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615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100" y="1176338"/>
            <a:ext cx="890588" cy="515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3736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525" y="1752600"/>
            <a:ext cx="4506913" cy="30337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4190" y="4899660"/>
            <a:ext cx="357124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910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5352</TotalTime>
  <Words>184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1569</cp:revision>
  <dcterms:created xsi:type="dcterms:W3CDTF">2016-12-01T07:26:00Z</dcterms:created>
  <dcterms:modified xsi:type="dcterms:W3CDTF">2018-02-28T10:38:51Z</dcterms:modified>
</cp:coreProperties>
</file>