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1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 descr="臻爱便当盒 蓝色 细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273" y="5209540"/>
            <a:ext cx="2967037" cy="855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5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69636" name="TextBox 5"/>
          <p:cNvSpPr txBox="1"/>
          <p:nvPr/>
        </p:nvSpPr>
        <p:spPr>
          <a:xfrm>
            <a:off x="4643438" y="1376363"/>
            <a:ext cx="1800225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臻爱焖烧保温便当盒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637" name="矩形 6"/>
          <p:cNvSpPr/>
          <p:nvPr/>
        </p:nvSpPr>
        <p:spPr>
          <a:xfrm>
            <a:off x="4643438" y="1019175"/>
            <a:ext cx="2051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DZAS-500BL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8" name="矩形 7"/>
          <p:cNvSpPr/>
          <p:nvPr/>
        </p:nvSpPr>
        <p:spPr>
          <a:xfrm>
            <a:off x="4643438" y="112395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3" name="Text Box 4"/>
          <p:cNvSpPr txBox="1"/>
          <p:nvPr/>
        </p:nvSpPr>
        <p:spPr>
          <a:xfrm>
            <a:off x="4691063" y="1857375"/>
            <a:ext cx="4095750" cy="36830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7.2cm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56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en-US" altLang="zh-CN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fontAlgn="base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、焖烧罐内壁采用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、专为现代家庭与都市白领精心设计，让温暖随心相伴；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、特有高真空断热工艺设计，焖烧过程无需能源，无需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守候，节能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85%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以上；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、内壁表面采用电解研磨处理技术，不生锈不氧化，防止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污垢产生、极易清洗；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、密封圈采用硅胶材料，杯盖、杯塞密封性极好，无滴漏。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640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738" y="1019175"/>
            <a:ext cx="774700" cy="461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60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5" y="1831975"/>
            <a:ext cx="4614863" cy="3194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101056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5353</TotalTime>
  <Words>63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1570</cp:revision>
  <dcterms:created xsi:type="dcterms:W3CDTF">2016-12-01T07:26:00Z</dcterms:created>
  <dcterms:modified xsi:type="dcterms:W3CDTF">2018-02-28T10:39:07Z</dcterms:modified>
</cp:coreProperties>
</file>