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2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4"/>
          <p:cNvSpPr txBox="1"/>
          <p:nvPr/>
        </p:nvSpPr>
        <p:spPr>
          <a:xfrm>
            <a:off x="4546600" y="1785938"/>
            <a:ext cx="4513263" cy="392415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750ml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7.3cm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68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	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196.00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49.00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、焖烧罐内外壁采用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、高真空断热工艺设计，焖烧过程无需能源，无需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守候，节能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85%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以上；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、内胆表面采用电解研磨处理技术，不生锈不氧化，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防止污垢产生、易清洗；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、密封圈采用硅胶材料，杯盖、杯塞密封性好，无滴漏；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、壶盖内带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不锈钢折叠勺子，使用方便；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、壶身轻巧，方便携带，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750ml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大容量，满足您的需求。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endParaRPr lang="en-US" altLang="zh-CN" sz="14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659" name="图片 2" descr="HY5A4325_副本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530" y="5037455"/>
            <a:ext cx="1073150" cy="892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0" name="图片 3" descr="HY5A4321_副本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150" y="5013325"/>
            <a:ext cx="101854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1" name="图片 4" descr="HY5A4322_副本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2275" y="4953000"/>
            <a:ext cx="1143635" cy="935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62" name="TextBox 5"/>
          <p:cNvSpPr txBox="1"/>
          <p:nvPr/>
        </p:nvSpPr>
        <p:spPr>
          <a:xfrm>
            <a:off x="4643438" y="1357313"/>
            <a:ext cx="18002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臻爱焖烧保温便当盒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663" name="矩形 6"/>
          <p:cNvSpPr/>
          <p:nvPr/>
        </p:nvSpPr>
        <p:spPr>
          <a:xfrm>
            <a:off x="4643438" y="1000125"/>
            <a:ext cx="202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DZAS-750BL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4" name="矩形 7"/>
          <p:cNvSpPr/>
          <p:nvPr/>
        </p:nvSpPr>
        <p:spPr>
          <a:xfrm>
            <a:off x="4643438" y="110490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5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75786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595438"/>
            <a:ext cx="4546600" cy="3033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2" name="Picture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295" y="765175"/>
            <a:ext cx="846138" cy="4127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210608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5353</TotalTime>
  <Words>63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1571</cp:revision>
  <dcterms:created xsi:type="dcterms:W3CDTF">2016-12-01T07:26:00Z</dcterms:created>
  <dcterms:modified xsi:type="dcterms:W3CDTF">2018-02-28T10:39:17Z</dcterms:modified>
</cp:coreProperties>
</file>