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Box 6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x-none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71682" name="TextBox 7"/>
          <p:cNvSpPr txBox="1"/>
          <p:nvPr/>
        </p:nvSpPr>
        <p:spPr>
          <a:xfrm>
            <a:off x="4829175" y="1428750"/>
            <a:ext cx="1604963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德世朗至尊焖烧罐</a:t>
            </a:r>
          </a:p>
        </p:txBody>
      </p:sp>
      <p:sp>
        <p:nvSpPr>
          <p:cNvPr id="71683" name="矩形 8"/>
          <p:cNvSpPr/>
          <p:nvPr/>
        </p:nvSpPr>
        <p:spPr>
          <a:xfrm>
            <a:off x="4829175" y="1071563"/>
            <a:ext cx="2030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x-none" sz="2400" b="1" dirty="0">
                <a:solidFill>
                  <a:srgbClr val="FF0000"/>
                </a:solidFill>
                <a:latin typeface="Arial" panose="020B0604020202020204" charset="-116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charset="-116"/>
                <a:ea typeface="宋体" panose="02010600030101010101" pitchFamily="2" charset="-122"/>
              </a:rPr>
              <a:t>ZZS-800RD</a:t>
            </a:r>
          </a:p>
        </p:txBody>
      </p:sp>
      <p:sp>
        <p:nvSpPr>
          <p:cNvPr id="71684" name="矩形 9"/>
          <p:cNvSpPr/>
          <p:nvPr/>
        </p:nvSpPr>
        <p:spPr>
          <a:xfrm>
            <a:off x="4829175" y="117633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charset="-116"/>
              <a:ea typeface="宋体" panose="02010600030101010101" pitchFamily="2" charset="-122"/>
            </a:endParaRPr>
          </a:p>
        </p:txBody>
      </p:sp>
      <p:sp>
        <p:nvSpPr>
          <p:cNvPr id="72709" name="Text Box 4"/>
          <p:cNvSpPr txBox="1"/>
          <p:nvPr/>
        </p:nvSpPr>
        <p:spPr>
          <a:xfrm>
            <a:off x="4702175" y="1873250"/>
            <a:ext cx="3929063" cy="24057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80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0ml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230</a:t>
            </a:r>
            <a:r>
              <a:rPr lang="en-US" altLang="x-none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</a:t>
            </a: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52</a:t>
            </a:r>
            <a:r>
              <a:rPr lang="en-US" altLang="x-none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 </a:t>
            </a:r>
          </a:p>
          <a:p>
            <a:pPr lvl="0" indent="0" fontAlgn="base"/>
            <a:endParaRPr lang="zh-CN" altLang="en-US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endParaRPr lang="en-US" altLang="x-none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6" name="矩形 11"/>
          <p:cNvSpPr/>
          <p:nvPr/>
        </p:nvSpPr>
        <p:spPr>
          <a:xfrm>
            <a:off x="4702175" y="3968750"/>
            <a:ext cx="447040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</a:t>
            </a:r>
          </a:p>
          <a:p>
            <a:pPr lvl="0" inden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、放气按钮设计，便于在焖烧罐内高压状态下轻松旋开盖子；</a:t>
            </a:r>
          </a:p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、多种用途，保热保冷，煮沸后倒入焖烧罐内，可焖煮多种粥</a:t>
            </a:r>
          </a:p>
          <a:p>
            <a:pPr lvl="0" indent="0"/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品、甜品、中药、参茶等；</a:t>
            </a:r>
          </a:p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、盖子可当食物容器，使用方便卫生；</a:t>
            </a:r>
            <a:endParaRPr lang="en-US" altLang="x-none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r>
              <a:rPr lang="en-US" altLang="x-none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、隐藏式提手设计，只需轻轻拨开，即可使用。</a:t>
            </a:r>
          </a:p>
        </p:txBody>
      </p:sp>
      <p:pic>
        <p:nvPicPr>
          <p:cNvPr id="71687" name="图片 61448" descr="QQ截图201503241456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638" y="1176338"/>
            <a:ext cx="2257425" cy="3821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8" name="图片 61449" descr="QQ截图201503241457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630" y="5072063"/>
            <a:ext cx="1838325" cy="665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9" name="图片 61450" descr="QQ截图2015032414570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4713" y="5072063"/>
            <a:ext cx="1882775" cy="674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爆炸形 1 10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61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174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1572</cp:revision>
  <dcterms:created xsi:type="dcterms:W3CDTF">2016-12-01T07:26:00Z</dcterms:created>
  <dcterms:modified xsi:type="dcterms:W3CDTF">2018-02-28T10:39:27Z</dcterms:modified>
</cp:coreProperties>
</file>