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2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3750" y="4897438"/>
            <a:ext cx="3108325" cy="352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4" name="Pictur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5475" y="5303838"/>
            <a:ext cx="949325" cy="927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5" name="Picture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52588" y="5303838"/>
            <a:ext cx="1558925" cy="9001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占位符 34818"/>
          <p:cNvSpPr>
            <a:spLocks noGrp="1"/>
          </p:cNvSpPr>
          <p:nvPr/>
        </p:nvSpPr>
        <p:spPr>
          <a:xfrm>
            <a:off x="4803775" y="3954145"/>
            <a:ext cx="4059555" cy="227393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 b="1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产品特点：</a:t>
            </a:r>
          </a:p>
          <a:p>
            <a:pPr marL="0" indent="0" eaLnBrk="1" fontAlgn="base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200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杯身</a:t>
            </a:r>
            <a:r>
              <a:rPr lang="zh-CN" altLang="en-US" sz="1200" strike="noStrike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采用不含双酚</a:t>
            </a:r>
            <a:r>
              <a:rPr lang="en-US" altLang="zh-CN" sz="1200" strike="noStrike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lang="zh-CN" altLang="en-US" sz="1200" strike="noStrike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lang="en-US" altLang="zh-CN" sz="1200" strike="noStrike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Tritan</a:t>
            </a:r>
            <a:r>
              <a:rPr lang="zh-CN" altLang="en-US" sz="1200" strike="noStrike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材质</a:t>
            </a:r>
            <a:r>
              <a:rPr lang="zh-CN" altLang="en-US" sz="1200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lang="zh-CN" altLang="en-US" sz="1200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饮用更健康安全；</a:t>
            </a:r>
          </a:p>
          <a:p>
            <a:pPr marL="0" indent="0" eaLnBrk="1" fontAlgn="base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200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人性化隐藏式提手设计，使用更方便；</a:t>
            </a:r>
          </a:p>
          <a:p>
            <a:pPr marL="0" indent="0" eaLnBrk="1" fontAlgn="base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200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挑选四页立体特制钢，刁钻切削角度，前角与后角＞</a:t>
            </a:r>
            <a:r>
              <a:rPr lang="en-US" altLang="zh-CN" sz="1200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90</a:t>
            </a:r>
          </a:p>
          <a:p>
            <a:pPr marL="0" indent="0" eaLnBrk="1" fontAlgn="base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200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lang="zh-CN" altLang="en-US" sz="1200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度，达到</a:t>
            </a:r>
            <a:r>
              <a:rPr lang="en-US" altLang="zh-CN" sz="1200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</a:t>
            </a:r>
            <a:r>
              <a:rPr lang="zh-CN" altLang="en-US" sz="1200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秒榨汁的效果；升级加固加粗刀轴，高密度</a:t>
            </a:r>
          </a:p>
          <a:p>
            <a:pPr marL="0" indent="0" eaLnBrk="1" fontAlgn="base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200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防渗漏；</a:t>
            </a:r>
          </a:p>
          <a:p>
            <a:pPr marL="0" indent="0" eaLnBrk="1" fontAlgn="base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200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4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拧紧磁感应杯身后，双击打开，单击关闭，双层保护，</a:t>
            </a:r>
          </a:p>
          <a:p>
            <a:pPr marL="0" indent="0" eaLnBrk="1" fontAlgn="base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200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  不用担心一触即转的风险，使用更放心；</a:t>
            </a:r>
          </a:p>
          <a:p>
            <a:pPr marL="0" indent="0" eaLnBrk="1" fontAlgn="base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200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5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加强铜电机，动力强劲，耐力持久。</a:t>
            </a:r>
          </a:p>
        </p:txBody>
      </p:sp>
      <p:sp>
        <p:nvSpPr>
          <p:cNvPr id="38917" name="TextBox 7"/>
          <p:cNvSpPr txBox="1"/>
          <p:nvPr/>
        </p:nvSpPr>
        <p:spPr>
          <a:xfrm>
            <a:off x="4757738" y="1304925"/>
            <a:ext cx="287020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营养料理杯</a:t>
            </a:r>
            <a:r>
              <a:rPr lang="en-US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（升级版）蓝色</a:t>
            </a:r>
            <a:r>
              <a:rPr lang="en-US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粉色</a:t>
            </a:r>
          </a:p>
        </p:txBody>
      </p:sp>
      <p:sp>
        <p:nvSpPr>
          <p:cNvPr id="38918" name="矩形 9"/>
          <p:cNvSpPr/>
          <p:nvPr/>
        </p:nvSpPr>
        <p:spPr>
          <a:xfrm>
            <a:off x="4757738" y="1052513"/>
            <a:ext cx="46037" cy="500062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charset="-116"/>
              <a:ea typeface="宋体" panose="02010600030101010101" pitchFamily="2" charset="-122"/>
            </a:endParaRPr>
          </a:p>
        </p:txBody>
      </p:sp>
      <p:sp>
        <p:nvSpPr>
          <p:cNvPr id="38919" name="矩形 8"/>
          <p:cNvSpPr/>
          <p:nvPr/>
        </p:nvSpPr>
        <p:spPr>
          <a:xfrm>
            <a:off x="4757738" y="947738"/>
            <a:ext cx="27574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x-none" sz="2400" b="1" dirty="0">
                <a:solidFill>
                  <a:srgbClr val="FF0000"/>
                </a:solidFill>
                <a:latin typeface="Arial" panose="020B0604020202020204" charset="-116"/>
                <a:ea typeface="宋体" panose="02010600030101010101" pitchFamily="2" charset="-122"/>
              </a:rPr>
              <a:t>DYLB-320BL/PKA</a:t>
            </a:r>
            <a:endParaRPr lang="zh-CN" altLang="en-US" sz="2400" b="1" dirty="0">
              <a:solidFill>
                <a:srgbClr val="FF0000"/>
              </a:solidFill>
              <a:latin typeface="Arial" panose="020B0604020202020204" charset="-116"/>
              <a:ea typeface="宋体" panose="02010600030101010101" pitchFamily="2" charset="-122"/>
            </a:endParaRPr>
          </a:p>
        </p:txBody>
      </p:sp>
      <p:sp>
        <p:nvSpPr>
          <p:cNvPr id="39945" name="Text Box 4"/>
          <p:cNvSpPr txBox="1"/>
          <p:nvPr/>
        </p:nvSpPr>
        <p:spPr>
          <a:xfrm>
            <a:off x="4757738" y="1624013"/>
            <a:ext cx="4105275" cy="292900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fontAlgn="base">
              <a:lnSpc>
                <a:spcPct val="1200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产品容量：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320ml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fontAlgn="base">
              <a:lnSpc>
                <a:spcPct val="1200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杯口内径：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5.5cm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fontAlgn="base">
              <a:lnSpc>
                <a:spcPct val="120000"/>
              </a:lnSpc>
            </a:pPr>
            <a:r>
              <a:rPr lang="zh-CN" altLang="en-US" sz="1200" b="1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材       质：</a:t>
            </a:r>
            <a:r>
              <a:rPr lang="zh-CN" altLang="en-US" sz="120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杯身 </a:t>
            </a:r>
            <a:r>
              <a:rPr lang="en-US" altLang="zh-CN" sz="1200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宋体" panose="02010600030101010101" pitchFamily="2" charset="-122"/>
              </a:rPr>
              <a:t>Tritan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宋体" panose="02010600030101010101" pitchFamily="2" charset="-122"/>
              </a:rPr>
              <a:t>  </a:t>
            </a:r>
            <a:endParaRPr lang="en-US" altLang="zh-CN" sz="1200" strike="noStrike" noProof="1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宋体" panose="02010600030101010101" pitchFamily="2" charset="-122"/>
            </a:endParaRPr>
          </a:p>
          <a:p>
            <a:pPr lvl="0" indent="0" fontAlgn="base">
              <a:lnSpc>
                <a:spcPct val="120000"/>
              </a:lnSpc>
            </a:pP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宋体" panose="02010600030101010101" pitchFamily="2" charset="-122"/>
              </a:rPr>
              <a:t>                 </a:t>
            </a: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宋体" panose="02010600030101010101" pitchFamily="2" charset="-122"/>
              </a:rPr>
              <a:t>杯盖及杯底 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宋体" panose="02010600030101010101" pitchFamily="2" charset="-122"/>
              </a:rPr>
              <a:t>APS </a:t>
            </a:r>
            <a:r>
              <a:rPr sz="120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（食品接触用）</a:t>
            </a:r>
            <a:endParaRPr lang="en-US" altLang="zh-CN" sz="1200" strike="noStrike" noProof="1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indent="0" eaLnBrk="0" fontAlgn="base" hangingPunct="0"/>
            <a:r>
              <a:rPr sz="1200" b="1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200" b="1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内部钢件：</a:t>
            </a:r>
            <a:r>
              <a:rPr lang="en-US" altLang="zh-CN" sz="120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304</a:t>
            </a:r>
            <a:r>
              <a:rPr lang="zh-CN" altLang="en-US" sz="120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不锈钢</a:t>
            </a:r>
            <a:endParaRPr lang="zh-CN" altLang="en-US" sz="1200" strike="noStrike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x-none" sz="1200" strike="noStrike" noProof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宋体" panose="02010600030101010101" pitchFamily="2" charset="-122"/>
              </a:rPr>
              <a:t>------------------------------------------------------</a:t>
            </a:r>
            <a:endParaRPr lang="en-US" altLang="x-none" sz="1200" strike="noStrike" noProof="1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indent="0" fontAlgn="base">
              <a:lnSpc>
                <a:spcPct val="1200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零  售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宋体" panose="02010600030101010101" pitchFamily="2" charset="-122"/>
              </a:rPr>
              <a:t>480.00</a:t>
            </a:r>
            <a:r>
              <a:rPr lang="zh-CN" altLang="en-US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宋体" panose="02010600030101010101" pitchFamily="2" charset="-122"/>
              </a:rPr>
              <a:t>元</a:t>
            </a:r>
            <a:endParaRPr lang="zh-CN" altLang="en-US" sz="12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indent="0" fontAlgn="base">
              <a:lnSpc>
                <a:spcPct val="1200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批  发  价：</a:t>
            </a:r>
            <a:r>
              <a:rPr lang="en-US" altLang="zh-CN" sz="1200" b="1" strike="noStrike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宋体" panose="02010600030101010101" pitchFamily="2" charset="-122"/>
              </a:rPr>
              <a:t>108.00</a:t>
            </a:r>
            <a:r>
              <a:rPr lang="zh-CN" altLang="en-US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宋体" panose="02010600030101010101" pitchFamily="2" charset="-122"/>
              </a:rPr>
              <a:t>元</a:t>
            </a:r>
            <a:endParaRPr lang="zh-CN" altLang="en-US" sz="12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indent="0" fontAlgn="base">
              <a:lnSpc>
                <a:spcPct val="120000"/>
              </a:lnSpc>
            </a:pPr>
            <a:r>
              <a:rPr lang="en-US" altLang="zh-CN" sz="12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------------------------------------------------------</a:t>
            </a:r>
            <a:endParaRPr lang="zh-CN" altLang="en-US" sz="12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ct val="120000"/>
              </a:lnSpc>
            </a:pPr>
            <a:endParaRPr lang="en-US" altLang="x-none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ct val="120000"/>
              </a:lnSpc>
            </a:pPr>
            <a:endParaRPr lang="en-US" altLang="x-none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ct val="120000"/>
              </a:lnSpc>
            </a:pPr>
            <a:endParaRPr lang="zh-CN" altLang="en-US" sz="12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922" name="图片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90295" y="1160463"/>
            <a:ext cx="2192338" cy="4492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23" name="图片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82950" y="5303838"/>
            <a:ext cx="1123950" cy="923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24" name="TextBox 10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9015" y="1812290"/>
            <a:ext cx="953135" cy="27698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19045" y="1812290"/>
            <a:ext cx="908050" cy="2780030"/>
          </a:xfrm>
          <a:prstGeom prst="rect">
            <a:avLst/>
          </a:prstGeom>
        </p:spPr>
      </p:pic>
      <p:sp>
        <p:nvSpPr>
          <p:cNvPr id="15" name="爆炸形 1 14"/>
          <p:cNvSpPr/>
          <p:nvPr/>
        </p:nvSpPr>
        <p:spPr>
          <a:xfrm>
            <a:off x="7292975" y="14287"/>
            <a:ext cx="1590675" cy="1254125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新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价格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72984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5353</TotalTime>
  <Words>198</Words>
  <Application>Microsoft Office PowerPoint</Application>
  <PresentationFormat>全屏显示(4:3)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1573</cp:revision>
  <dcterms:created xsi:type="dcterms:W3CDTF">2016-12-01T07:26:00Z</dcterms:created>
  <dcterms:modified xsi:type="dcterms:W3CDTF">2018-02-28T10:39:35Z</dcterms:modified>
</cp:coreProperties>
</file>