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26" name="图片 25" descr="未标题-10-01"/>
          <p:cNvPicPr>
            <a:picLocks noChangeAspect="1"/>
          </p:cNvPicPr>
          <p:nvPr/>
        </p:nvPicPr>
        <p:blipFill>
          <a:blip r:embed="rId3"/>
          <a:srcRect r="48872"/>
          <a:stretch>
            <a:fillRect/>
          </a:stretch>
        </p:blipFill>
        <p:spPr>
          <a:xfrm>
            <a:off x="928662" y="1071546"/>
            <a:ext cx="3886445" cy="55686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29322" y="1714488"/>
            <a:ext cx="3214678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海棠红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海棠红 单芯装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126.00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10549425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276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561</cp:revision>
  <dcterms:created xsi:type="dcterms:W3CDTF">2016-12-01T07:26:00Z</dcterms:created>
  <dcterms:modified xsi:type="dcterms:W3CDTF">2018-02-09T08:20:14Z</dcterms:modified>
</cp:coreProperties>
</file>