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2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1620" y="53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Box 6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sp>
        <p:nvSpPr>
          <p:cNvPr id="65538" name="TextBox 7"/>
          <p:cNvSpPr txBox="1"/>
          <p:nvPr/>
        </p:nvSpPr>
        <p:spPr>
          <a:xfrm>
            <a:off x="4829175" y="1376363"/>
            <a:ext cx="723900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清雅杯</a:t>
            </a:r>
          </a:p>
        </p:txBody>
      </p:sp>
      <p:sp>
        <p:nvSpPr>
          <p:cNvPr id="65539" name="矩形 8"/>
          <p:cNvSpPr/>
          <p:nvPr/>
        </p:nvSpPr>
        <p:spPr>
          <a:xfrm>
            <a:off x="4829175" y="1019175"/>
            <a:ext cx="2135521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QYB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00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GY</a:t>
            </a:r>
          </a:p>
        </p:txBody>
      </p:sp>
      <p:sp>
        <p:nvSpPr>
          <p:cNvPr id="65540" name="矩形 9"/>
          <p:cNvSpPr/>
          <p:nvPr/>
        </p:nvSpPr>
        <p:spPr>
          <a:xfrm>
            <a:off x="4829175" y="1123950"/>
            <a:ext cx="46038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1" name="Text Box 4"/>
          <p:cNvSpPr txBox="1"/>
          <p:nvPr/>
        </p:nvSpPr>
        <p:spPr>
          <a:xfrm>
            <a:off x="4691063" y="1906588"/>
            <a:ext cx="3929063" cy="34163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产品容量</a:t>
            </a:r>
            <a:r>
              <a:rPr lang="zh-CN" altLang="en-US" sz="1200" b="1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en-US" altLang="zh-CN" sz="1200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8</a:t>
            </a:r>
            <a:r>
              <a:rPr lang="zh-CN" altLang="en-US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杯口内径</a:t>
            </a: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4.2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杯体材质：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Tritan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（食品接触用）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耐热温度：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-20℃～109℃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密封圈：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硅胶（食品接触用）</a:t>
            </a:r>
            <a:r>
              <a:rPr lang="en-US" altLang="x-none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-----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</a:t>
            </a:r>
            <a:r>
              <a:rPr lang="zh-CN" altLang="en-US" sz="1200" b="1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en-US" altLang="zh-CN" sz="1200" b="1" strike="noStrike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66.00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 </a:t>
            </a:r>
            <a:r>
              <a:rPr lang="zh-CN" altLang="en-US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endParaRPr lang="en-US" altLang="zh-CN" sz="12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价：</a:t>
            </a:r>
            <a:r>
              <a:rPr lang="zh-CN" altLang="en-US" sz="1200" b="1" strike="noStrike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en-US" altLang="zh-CN" sz="1200" b="1" strike="noStrike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fontAlgn="base"/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目前有少量库存， 2000只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起订）</a:t>
            </a:r>
            <a:r>
              <a:rPr lang="en-US" altLang="x-none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endParaRPr lang="en-US" altLang="x-none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杯身采用进口Tritan材质，无毒无味，不含双酚A；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杯体晶莹剔透，柔韧性强，不易破碎；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在零下20℃至120℃内抗震耐摔；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杯盖采用高密封不漏水，锁扣式设计，有效防尘、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防漏；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登山扣设计可挂背包上，携带方便。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5542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6175" y="1143000"/>
            <a:ext cx="2282825" cy="44958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79461913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5359</TotalTime>
  <Words>58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1576</cp:revision>
  <dcterms:created xsi:type="dcterms:W3CDTF">2016-12-01T07:26:00Z</dcterms:created>
  <dcterms:modified xsi:type="dcterms:W3CDTF">2018-02-28T10:48:31Z</dcterms:modified>
</cp:coreProperties>
</file>