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40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ext Box 4"/>
          <p:cNvSpPr txBox="1"/>
          <p:nvPr/>
        </p:nvSpPr>
        <p:spPr>
          <a:xfrm>
            <a:off x="4585970" y="2130108"/>
            <a:ext cx="4429125" cy="3477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350ML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500ML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700ML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3.5cm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保温性能：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55℃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以上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（6小时）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168.00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发  价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42.00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2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lnSpc>
                <a:spcPts val="1600"/>
              </a:lnSpc>
            </a:pPr>
            <a:r>
              <a:rPr lang="zh-CN" altLang="en-US" sz="1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杯身内外壁采用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和硅胶材质塑件，热工艺原理结构设计，保温时间长；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表面采用电解研磨技术，健康无毒，不易生锈；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杯盖内采用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不锈钢设计、安全卫生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时尚外观设计，高贵典雅，手感细腻光滑，握感舒适。</a:t>
            </a:r>
          </a:p>
          <a:p>
            <a:pPr lvl="0" indent="0" eaLnBrk="0" hangingPunct="0"/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" y="5347970"/>
            <a:ext cx="143827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9710" y="5347970"/>
            <a:ext cx="1511300" cy="872490"/>
          </a:xfrm>
          <a:prstGeom prst="rect">
            <a:avLst/>
          </a:prstGeom>
        </p:spPr>
      </p:pic>
      <p:sp>
        <p:nvSpPr>
          <p:cNvPr id="47107" name="TextBox 4"/>
          <p:cNvSpPr txBox="1"/>
          <p:nvPr/>
        </p:nvSpPr>
        <p:spPr>
          <a:xfrm>
            <a:off x="4723130" y="1743075"/>
            <a:ext cx="18846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悦动运动真空瓶 白色</a:t>
            </a:r>
          </a:p>
        </p:txBody>
      </p:sp>
      <p:sp>
        <p:nvSpPr>
          <p:cNvPr id="47108" name="矩形 5"/>
          <p:cNvSpPr/>
          <p:nvPr/>
        </p:nvSpPr>
        <p:spPr>
          <a:xfrm>
            <a:off x="4723130" y="1385888"/>
            <a:ext cx="241123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smtClean="0">
                <a:solidFill>
                  <a:srgbClr val="FF0000"/>
                </a:solidFill>
                <a:sym typeface="+mn-ea"/>
              </a:rPr>
              <a:t>YD</a:t>
            </a:r>
            <a:r>
              <a:rPr lang="en-US" altLang="zh-CN" sz="24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B-500CNW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矩形 6"/>
          <p:cNvSpPr/>
          <p:nvPr/>
        </p:nvSpPr>
        <p:spPr>
          <a:xfrm>
            <a:off x="4723130" y="1490663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7510" y="5347970"/>
            <a:ext cx="1397635" cy="8724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755" y="1236345"/>
            <a:ext cx="4136390" cy="4035425"/>
          </a:xfrm>
          <a:prstGeom prst="rect">
            <a:avLst/>
          </a:prstGeom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120" y="672148"/>
            <a:ext cx="890588" cy="5159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029694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5355</TotalTime>
  <Words>169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1579</cp:revision>
  <dcterms:created xsi:type="dcterms:W3CDTF">2016-12-01T07:26:00Z</dcterms:created>
  <dcterms:modified xsi:type="dcterms:W3CDTF">2018-02-28T10:45:54Z</dcterms:modified>
</cp:coreProperties>
</file>