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64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4"/>
          <p:cNvSpPr txBox="1"/>
          <p:nvPr/>
        </p:nvSpPr>
        <p:spPr>
          <a:xfrm>
            <a:off x="4585970" y="2130108"/>
            <a:ext cx="4429125" cy="34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</a:t>
            </a:r>
            <a:r>
              <a:rPr lang="zh-CN" altLang="en-US" sz="1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700ML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3.5cm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55℃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以上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（6小时）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</a:t>
            </a:r>
            <a:r>
              <a:rPr lang="zh-CN" altLang="en-US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47.00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</a:p>
          <a:p>
            <a:pPr lvl="0" indent="0">
              <a:lnSpc>
                <a:spcPts val="16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杯身内外壁采用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和硅胶材质塑件，热工艺原理结构设计，保温时间长；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内壁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表面采用电解研磨技术，健康无毒，不易生锈；</a:t>
            </a: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杯盖内采用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不锈钢设计、安全卫生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时尚外观设计，高贵典雅，手感细腻光滑，握感舒适。</a:t>
            </a:r>
          </a:p>
          <a:p>
            <a:pPr lvl="0" indent="0" eaLnBrk="0" hangingPunct="0"/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" y="5347970"/>
            <a:ext cx="14382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5347970"/>
            <a:ext cx="1511300" cy="872490"/>
          </a:xfrm>
          <a:prstGeom prst="rect">
            <a:avLst/>
          </a:prstGeom>
        </p:spPr>
      </p:pic>
      <p:sp>
        <p:nvSpPr>
          <p:cNvPr id="47107" name="TextBox 4"/>
          <p:cNvSpPr txBox="1"/>
          <p:nvPr/>
        </p:nvSpPr>
        <p:spPr>
          <a:xfrm>
            <a:off x="4723130" y="1743075"/>
            <a:ext cx="18846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悦动运动真空瓶 白色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723130" y="1385888"/>
            <a:ext cx="241123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YD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B-700CNW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723130" y="149066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510" y="5347970"/>
            <a:ext cx="1397635" cy="8724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755" y="1236345"/>
            <a:ext cx="4136390" cy="4035425"/>
          </a:xfrm>
          <a:prstGeom prst="rect">
            <a:avLst/>
          </a:prstGeom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" y="672148"/>
            <a:ext cx="890588" cy="515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29694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</TotalTime>
  <Words>165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1582</cp:revision>
  <dcterms:created xsi:type="dcterms:W3CDTF">2016-12-01T07:26:00Z</dcterms:created>
  <dcterms:modified xsi:type="dcterms:W3CDTF">2018-02-28T10:50:35Z</dcterms:modified>
</cp:coreProperties>
</file>