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264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/>
          <p:nvPr/>
        </p:nvSpPr>
        <p:spPr>
          <a:xfrm>
            <a:off x="4572000" y="2062163"/>
            <a:ext cx="4429125" cy="230832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直杯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360</a:t>
            </a:r>
            <a:r>
              <a:rPr lang="en-US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ML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、办公杯</a:t>
            </a:r>
            <a:r>
              <a:rPr lang="en-US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420ML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直杯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5.7cm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、办公杯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8cm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奥氏体型不锈钢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06Cr19Ni10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（食品接触用）</a:t>
            </a:r>
            <a:endParaRPr lang="en-US" altLang="zh-CN" sz="120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</a:p>
          <a:p>
            <a:pPr lvl="0" indent="0" eaLnBrk="0" hangingPunct="0"/>
            <a:r>
              <a:rPr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</a:p>
          <a:p>
            <a:pPr lvl="0" indent="0" eaLnBrk="0" hangingPunct="0"/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保温性能：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55℃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以上</a:t>
            </a:r>
            <a:r>
              <a:rPr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（6小时）</a:t>
            </a:r>
            <a:endParaRPr lang="zh-CN" altLang="en-US" sz="1200" b="1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 indent="0" eaLnBrk="0" hangingPunct="0"/>
            <a:r>
              <a:rPr lang="en-US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</a:p>
          <a:p>
            <a:pPr lvl="0" indent="0" eaLnBrk="0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48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</a:p>
          <a:p>
            <a:pPr lvl="0" indent="0" eaLnBrk="0" hangingPunc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87.00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</a:p>
          <a:p>
            <a:pPr lvl="0" indent="0" eaLnBrk="0" hangingPunct="0"/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hangingPunct="0"/>
            <a:r>
              <a:rPr lang="en-US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31747" name="矩形 12"/>
          <p:cNvSpPr/>
          <p:nvPr/>
        </p:nvSpPr>
        <p:spPr>
          <a:xfrm>
            <a:off x="4572000" y="3978275"/>
            <a:ext cx="4518025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-------------------------------------------------------</a:t>
            </a:r>
            <a:r>
              <a:rPr lang="en-US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</a:t>
            </a:r>
          </a:p>
          <a:p>
            <a:pPr lvl="0" indent="0" eaLnBrk="0" hangingPunct="0"/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 eaLnBrk="0" hangingPunct="0"/>
            <a:r>
              <a:rPr lang="en-US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杯身内外壁采用</a:t>
            </a:r>
            <a:r>
              <a:rPr lang="en-US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不锈钢；</a:t>
            </a:r>
          </a:p>
          <a:p>
            <a:pPr lvl="0" indent="0" eaLnBrk="0" fontAlgn="base" hangingPunct="0"/>
            <a:r>
              <a:rPr lang="en-US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PP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和硅胶材质塑件，热工艺原理结构设计，保温时间长；</a:t>
            </a:r>
          </a:p>
          <a:p>
            <a:pPr lvl="0" indent="0" eaLnBrk="0" hangingPunct="0"/>
            <a:r>
              <a:rPr lang="en-US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内胆外壁镀铜，双层高真空保温，内壁表面采用电解研             </a:t>
            </a:r>
          </a:p>
          <a:p>
            <a:pPr lvl="0" indent="0" eaLnBrk="0" hangingPunct="0"/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磨技术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健康无毒，不易生锈；</a:t>
            </a:r>
          </a:p>
          <a:p>
            <a:pPr lvl="0" indent="0">
              <a:lnSpc>
                <a:spcPts val="16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办公杯广口设计饮用更舒适，操作更方便快捷，容易清洗；</a:t>
            </a:r>
          </a:p>
          <a:p>
            <a:pPr lvl="0" indent="0">
              <a:lnSpc>
                <a:spcPts val="16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手柄根据人体力学原理设计，符合人们的日常手握习惯。</a:t>
            </a:r>
          </a:p>
        </p:txBody>
      </p:sp>
      <p:sp>
        <p:nvSpPr>
          <p:cNvPr id="47107" name="TextBox 4"/>
          <p:cNvSpPr txBox="1"/>
          <p:nvPr/>
        </p:nvSpPr>
        <p:spPr>
          <a:xfrm>
            <a:off x="4651375" y="1671320"/>
            <a:ext cx="110363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6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魅族</a:t>
            </a:r>
            <a:r>
              <a:rPr sz="16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套装</a:t>
            </a:r>
            <a:r>
              <a:rPr lang="en-US" sz="16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D</a:t>
            </a:r>
            <a:endParaRPr lang="en-US" altLang="zh-CN" sz="1600" b="1" dirty="0">
              <a:solidFill>
                <a:srgbClr val="595959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矩形 5"/>
          <p:cNvSpPr/>
          <p:nvPr/>
        </p:nvSpPr>
        <p:spPr>
          <a:xfrm>
            <a:off x="4651375" y="1314133"/>
            <a:ext cx="204597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MZ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TZ002D</a:t>
            </a:r>
          </a:p>
        </p:txBody>
      </p:sp>
      <p:sp>
        <p:nvSpPr>
          <p:cNvPr id="47109" name="矩形 6"/>
          <p:cNvSpPr/>
          <p:nvPr/>
        </p:nvSpPr>
        <p:spPr>
          <a:xfrm>
            <a:off x="4651375" y="141890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68615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" y="728663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14" descr="新品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5395" y="5216525"/>
            <a:ext cx="776605" cy="574040"/>
          </a:xfrm>
          <a:prstGeom prst="rect">
            <a:avLst/>
          </a:prstGeom>
        </p:spPr>
      </p:pic>
      <p:pic>
        <p:nvPicPr>
          <p:cNvPr id="36865" name="Picture 10" descr="E:\C-BEI\WORK\定制案例\y宜信\魅族包装图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8005" y="669925"/>
            <a:ext cx="1121410" cy="1430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455" y="1311275"/>
            <a:ext cx="4335145" cy="3896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455" y="5208270"/>
            <a:ext cx="815975" cy="6153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430" y="5208270"/>
            <a:ext cx="925195" cy="6153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55800" y="5208270"/>
            <a:ext cx="886460" cy="6007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42260" y="5207635"/>
            <a:ext cx="953135" cy="5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350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192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1584</cp:revision>
  <dcterms:created xsi:type="dcterms:W3CDTF">2016-12-01T07:26:00Z</dcterms:created>
  <dcterms:modified xsi:type="dcterms:W3CDTF">2018-02-28T10:51:20Z</dcterms:modified>
</cp:coreProperties>
</file>