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2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264" y="-150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635" y="5129530"/>
            <a:ext cx="963295" cy="892810"/>
          </a:xfrm>
          <a:prstGeom prst="rect">
            <a:avLst/>
          </a:prstGeom>
        </p:spPr>
      </p:pic>
      <p:sp>
        <p:nvSpPr>
          <p:cNvPr id="50183" name="Text Box 4"/>
          <p:cNvSpPr txBox="1"/>
          <p:nvPr/>
        </p:nvSpPr>
        <p:spPr>
          <a:xfrm>
            <a:off x="4676140" y="1973898"/>
            <a:ext cx="4429125" cy="350865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产品容量：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370ML</a:t>
            </a:r>
          </a:p>
          <a:p>
            <a:pPr lvl="0" indent="0" eaLnBrk="0" hangingPunct="0"/>
            <a:r>
              <a:rPr lang="zh-CN" altLang="en-US" sz="1200" b="1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杯口内径：</a:t>
            </a:r>
            <a:r>
              <a:rPr lang="en-US" altLang="zh-CN"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5.2cm</a:t>
            </a:r>
          </a:p>
          <a:p>
            <a:pPr lvl="0" indent="0" eaLnBrk="0" hangingPunct="0"/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杯体材质：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奥氏体型不锈钢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06Cr19Ni10</a:t>
            </a:r>
            <a:r>
              <a:rPr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（食品接触用）</a:t>
            </a:r>
            <a:endParaRPr lang="en-US" altLang="zh-CN" sz="120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lvl="0" indent="0" eaLnBrk="0" hangingPunct="0"/>
            <a:r>
              <a:rPr sz="1200" b="1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</a:p>
          <a:p>
            <a:pPr lvl="0" indent="0" eaLnBrk="0" hangingPunct="0"/>
            <a:r>
              <a:rPr sz="1200" b="1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</a:p>
          <a:p>
            <a:pPr lvl="0" indent="0" eaLnBrk="0" hangingPunct="0"/>
            <a:r>
              <a:rPr lang="zh-CN" altLang="en-US" sz="1200" b="1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保温性能：</a:t>
            </a:r>
            <a:r>
              <a:rPr lang="en-US" altLang="zh-CN"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55℃</a:t>
            </a:r>
            <a:r>
              <a:rPr lang="zh-CN" altLang="en-US"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以上</a:t>
            </a:r>
            <a:r>
              <a:rPr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（6小时</a:t>
            </a:r>
            <a:r>
              <a:rPr lang="zh-CN"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）</a:t>
            </a:r>
            <a:endParaRPr lang="zh-CN" sz="1200" b="1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lvl="0" indent="0" eaLnBrk="0" hangingPunct="0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-------------------------------------------------------</a:t>
            </a:r>
          </a:p>
          <a:p>
            <a:pPr lvl="0" indent="0">
              <a:lnSpc>
                <a:spcPts val="16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零  售  价：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206.00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  <a:p>
            <a:pPr lvl="0" indent="0">
              <a:lnSpc>
                <a:spcPts val="16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批  发  价：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52.00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  <a:p>
            <a:pPr lvl="0" indent="0">
              <a:lnSpc>
                <a:spcPts val="1600"/>
              </a:lnSpc>
            </a:pP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有样品，暂接受定制，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1000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起订。）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hangingPunct="0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-------------------------------------------------------</a:t>
            </a:r>
          </a:p>
          <a:p>
            <a:pPr lvl="0" indent="0" eaLnBrk="0" hangingPunct="0"/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</a:p>
          <a:p>
            <a:pPr lvl="0" indent="0" eaLnBrk="0" hangingPunct="0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杯身内壁采用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304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不锈钢；</a:t>
            </a:r>
          </a:p>
          <a:p>
            <a:pPr lvl="0" indent="0">
              <a:lnSpc>
                <a:spcPts val="1500"/>
              </a:lnSpc>
            </a:pP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内壁采用防粘涂层技术处理，易于清洗，不易附着污垢  </a:t>
            </a:r>
          </a:p>
          <a:p>
            <a:pPr lvl="0" indent="0">
              <a:lnSpc>
                <a:spcPts val="1500"/>
              </a:lnSpc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及异味，轻松去污渍，可盛放碳酸饮料；</a:t>
            </a:r>
          </a:p>
          <a:p>
            <a:pPr lvl="0" indent="0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通过FDA安全食品检测、安全环保卫生；</a:t>
            </a:r>
          </a:p>
          <a:p>
            <a:pPr lvl="0" indent="0">
              <a:lnSpc>
                <a:spcPts val="1500"/>
              </a:lnSpc>
            </a:pP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杯底硅胶防滑设计，防止杯盖在未盖或盖好的情况下，</a:t>
            </a:r>
          </a:p>
          <a:p>
            <a:pPr lvl="0" indent="0">
              <a:lnSpc>
                <a:spcPts val="1500"/>
              </a:lnSpc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杯身接触玻璃或油腻的物体时滑倒。</a:t>
            </a:r>
          </a:p>
        </p:txBody>
      </p:sp>
      <p:sp>
        <p:nvSpPr>
          <p:cNvPr id="47107" name="TextBox 4"/>
          <p:cNvSpPr txBox="1"/>
          <p:nvPr/>
        </p:nvSpPr>
        <p:spPr>
          <a:xfrm>
            <a:off x="4676140" y="1591310"/>
            <a:ext cx="197485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l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sym typeface="+mn-ea"/>
              </a:rPr>
              <a:t>雅酷真空杯 本色</a:t>
            </a:r>
            <a:r>
              <a:rPr lang="en-US" altLang="zh-CN" sz="1400" b="1" dirty="0">
                <a:solidFill>
                  <a:srgbClr val="595959"/>
                </a:solidFill>
                <a:latin typeface="宋体" panose="02010600030101010101" pitchFamily="2" charset="-122"/>
                <a:sym typeface="+mn-ea"/>
              </a:rPr>
              <a:t>/</a:t>
            </a:r>
            <a:r>
              <a:rPr lang="zh-CN" altLang="zh-CN" sz="1400" b="1" dirty="0">
                <a:solidFill>
                  <a:srgbClr val="595959"/>
                </a:solidFill>
                <a:latin typeface="宋体" panose="02010600030101010101" pitchFamily="2" charset="-122"/>
                <a:sym typeface="+mn-ea"/>
              </a:rPr>
              <a:t>白色</a:t>
            </a:r>
          </a:p>
        </p:txBody>
      </p:sp>
      <p:sp>
        <p:nvSpPr>
          <p:cNvPr id="47108" name="矩形 5"/>
          <p:cNvSpPr/>
          <p:nvPr/>
        </p:nvSpPr>
        <p:spPr>
          <a:xfrm>
            <a:off x="4676140" y="1234123"/>
            <a:ext cx="311404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l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YKB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370SBK/CNW</a:t>
            </a:r>
          </a:p>
        </p:txBody>
      </p:sp>
      <p:sp>
        <p:nvSpPr>
          <p:cNvPr id="47109" name="矩形 6"/>
          <p:cNvSpPr/>
          <p:nvPr/>
        </p:nvSpPr>
        <p:spPr>
          <a:xfrm>
            <a:off x="4676140" y="1338898"/>
            <a:ext cx="46038" cy="500062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9" name="TextBox 9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pic>
        <p:nvPicPr>
          <p:cNvPr id="68615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370" y="718503"/>
            <a:ext cx="890588" cy="515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47" name="图片 14" descr="新品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3122464">
            <a:off x="7935278" y="83503"/>
            <a:ext cx="1028700" cy="1038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1785" y="4997450"/>
            <a:ext cx="975360" cy="9937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67890" y="5124450"/>
            <a:ext cx="1133475" cy="89789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01365" y="5124450"/>
            <a:ext cx="1074420" cy="8928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67650" y="1292860"/>
            <a:ext cx="622300" cy="984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411210" y="1314450"/>
            <a:ext cx="365125" cy="889635"/>
          </a:xfrm>
          <a:prstGeom prst="rect">
            <a:avLst/>
          </a:prstGeom>
        </p:spPr>
      </p:pic>
      <p:pic>
        <p:nvPicPr>
          <p:cNvPr id="6" name="图片 5" descr="TB2L1gwlVXXXXaLXXXXXXXXXXXX_!!1069988681_副本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8270" y="1452880"/>
            <a:ext cx="4354195" cy="354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7910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5360</TotalTime>
  <Words>180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1585</cp:revision>
  <dcterms:created xsi:type="dcterms:W3CDTF">2016-12-01T07:26:00Z</dcterms:created>
  <dcterms:modified xsi:type="dcterms:W3CDTF">2018-02-28T10:51:32Z</dcterms:modified>
</cp:coreProperties>
</file>