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3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50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1" name="Text Box 4"/>
          <p:cNvSpPr txBox="1"/>
          <p:nvPr/>
        </p:nvSpPr>
        <p:spPr>
          <a:xfrm>
            <a:off x="4691380" y="1786255"/>
            <a:ext cx="4391660" cy="3747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ts val="1500"/>
              </a:lnSpc>
            </a:pP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产品容量：</a:t>
            </a:r>
            <a:r>
              <a:rPr lang="en-US" altLang="zh-CN" sz="1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300ml</a:t>
            </a:r>
            <a:endParaRPr lang="en-US" altLang="zh-CN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ts val="1500"/>
              </a:lnSpc>
            </a:pPr>
            <a:r>
              <a:rPr lang="zh-CN" altLang="en-US" sz="1200" b="1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杯口内径：</a:t>
            </a:r>
            <a:r>
              <a:rPr lang="en-US" altLang="zh-CN" sz="120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5.9cm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杯体</a:t>
            </a: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高硼硅玻璃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（食品接触用）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塑料件：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（食品接触用）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密封圈：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硅胶（食品接触用）</a:t>
            </a:r>
            <a:r>
              <a:rPr lang="en-US" altLang="x-none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--------------------------------------------------------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零  售  价：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206.00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ts val="15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批  发  价：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51.00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 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有样品，暂接受定制，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起订。）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--------------------------------------------------------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杯盖内盖采用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不锈钢材质设计，更安全卫生，经</a:t>
            </a:r>
          </a:p>
          <a:p>
            <a:pPr lvl="0" indent="0">
              <a:lnSpc>
                <a:spcPts val="1500"/>
              </a:lnSpc>
            </a:pP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久耐用；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杯身采用双层高硼硅玻璃设计，具有良好的隔热效果；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加长滤网采用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304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不锈钢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，可以轻松过滤茶叶，倒水更流畅，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使用更方便；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杯底为水晶加厚底，烧制而成，持久耐用；</a:t>
            </a:r>
          </a:p>
          <a:p>
            <a:pPr lvl="0" indent="0">
              <a:lnSpc>
                <a:spcPts val="1500"/>
              </a:lnSpc>
            </a:pP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加工精致，手感圆润舒适，玻璃光泽透亮，经久不褪。</a:t>
            </a:r>
          </a:p>
          <a:p>
            <a:pPr lvl="0" indent="0">
              <a:lnSpc>
                <a:spcPts val="1500"/>
              </a:lnSpc>
            </a:pP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7" name="TextBox 4"/>
          <p:cNvSpPr txBox="1"/>
          <p:nvPr/>
        </p:nvSpPr>
        <p:spPr>
          <a:xfrm>
            <a:off x="4808855" y="1481455"/>
            <a:ext cx="1526540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sym typeface="+mn-ea"/>
              </a:rPr>
              <a:t>茗缘玻璃杯 紫色</a:t>
            </a:r>
            <a:endParaRPr lang="en-US" altLang="zh-CN" sz="1400" b="1" dirty="0">
              <a:solidFill>
                <a:srgbClr val="595959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47108" name="矩形 5"/>
          <p:cNvSpPr/>
          <p:nvPr/>
        </p:nvSpPr>
        <p:spPr>
          <a:xfrm>
            <a:off x="4808855" y="1124268"/>
            <a:ext cx="1709122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zh-CN" sz="2400" b="1" dirty="0" smtClean="0">
                <a:solidFill>
                  <a:srgbClr val="FF0000"/>
                </a:solidFill>
                <a:sym typeface="+mn-ea"/>
              </a:rPr>
              <a:t>MYB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300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9" name="矩形 6"/>
          <p:cNvSpPr/>
          <p:nvPr/>
        </p:nvSpPr>
        <p:spPr>
          <a:xfrm>
            <a:off x="4808855" y="1229043"/>
            <a:ext cx="46038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9" name="TextBox 9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31747" name="图片 14" descr="新品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122464">
            <a:off x="7935278" y="83503"/>
            <a:ext cx="1028700" cy="1038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8730" y="805180"/>
            <a:ext cx="1740535" cy="40144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59025" y="4819650"/>
            <a:ext cx="1214755" cy="9467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9385" y="4869815"/>
            <a:ext cx="1042670" cy="9537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0300" y="4863465"/>
            <a:ext cx="1163320" cy="9531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73780" y="4863465"/>
            <a:ext cx="869315" cy="897890"/>
          </a:xfrm>
          <a:prstGeom prst="rect">
            <a:avLst/>
          </a:prstGeom>
        </p:spPr>
      </p:pic>
      <p:pic>
        <p:nvPicPr>
          <p:cNvPr id="3" name="图片 2" descr="QQ截图2017020617065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805" y="4869815"/>
            <a:ext cx="1931670" cy="946150"/>
          </a:xfrm>
          <a:prstGeom prst="rect">
            <a:avLst/>
          </a:prstGeom>
        </p:spPr>
      </p:pic>
      <p:pic>
        <p:nvPicPr>
          <p:cNvPr id="5" name="图片 4" descr="QQ截图2017020616125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22475" y="4869815"/>
            <a:ext cx="1347470" cy="946785"/>
          </a:xfrm>
          <a:prstGeom prst="rect">
            <a:avLst/>
          </a:prstGeom>
        </p:spPr>
      </p:pic>
      <p:pic>
        <p:nvPicPr>
          <p:cNvPr id="6" name="图片 5" descr="QQ截图201702061619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69945" y="4869815"/>
            <a:ext cx="1158240" cy="9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468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5361</TotalTime>
  <Words>56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1587</cp:revision>
  <dcterms:created xsi:type="dcterms:W3CDTF">2016-12-01T07:26:00Z</dcterms:created>
  <dcterms:modified xsi:type="dcterms:W3CDTF">2018-02-28T10:57:47Z</dcterms:modified>
</cp:coreProperties>
</file>