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ext Box 4"/>
          <p:cNvSpPr txBox="1"/>
          <p:nvPr/>
        </p:nvSpPr>
        <p:spPr>
          <a:xfrm>
            <a:off x="4691380" y="1786255"/>
            <a:ext cx="4391660" cy="3747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产品容量</a:t>
            </a:r>
            <a:r>
              <a:rPr lang="zh-CN" altLang="en-US" sz="1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350ml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500"/>
              </a:lnSpc>
            </a:pPr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</a:t>
            </a:r>
            <a:r>
              <a:rPr lang="zh-CN" altLang="en-US" sz="1200" b="1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lang="en-US" altLang="zh-CN" sz="120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6.3cm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高硼硅玻璃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（食品接触用）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塑料件：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（食品接触用）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密封圈：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硅胶（食品接触用）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</a:t>
            </a:r>
            <a:r>
              <a:rPr lang="zh-CN" altLang="en-US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价</a:t>
            </a:r>
            <a:r>
              <a:rPr lang="zh-CN" altLang="en-US" sz="12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杯盖内盖采用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不锈钢材质设计，更安全卫生，经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久耐用；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杯身采用双层高硼硅玻璃设计，具有良好的隔热效果；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加长滤网采用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不锈钢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，可以轻松过滤茶叶，倒水更流畅，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使用更方便；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杯底为水晶加厚底，烧制而成，持久耐用；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加工精致，手感圆润舒适，玻璃光泽透亮，经久不褪。</a:t>
            </a:r>
          </a:p>
          <a:p>
            <a:pPr lvl="0" indent="0">
              <a:lnSpc>
                <a:spcPts val="15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TextBox 4"/>
          <p:cNvSpPr txBox="1"/>
          <p:nvPr/>
        </p:nvSpPr>
        <p:spPr>
          <a:xfrm>
            <a:off x="4808855" y="1481455"/>
            <a:ext cx="152654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茗缘玻璃杯 紫色</a:t>
            </a:r>
            <a:endParaRPr lang="en-US" altLang="zh-CN" sz="1400" b="1" dirty="0">
              <a:solidFill>
                <a:srgbClr val="595959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7108" name="矩形 5"/>
          <p:cNvSpPr/>
          <p:nvPr/>
        </p:nvSpPr>
        <p:spPr>
          <a:xfrm>
            <a:off x="4808855" y="1124268"/>
            <a:ext cx="210185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MYB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350PL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808855" y="122904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8730" y="805180"/>
            <a:ext cx="1740535" cy="4014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9025" y="4819650"/>
            <a:ext cx="1214755" cy="946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385" y="4869815"/>
            <a:ext cx="1042670" cy="953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300" y="4863465"/>
            <a:ext cx="1163320" cy="953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3780" y="4863465"/>
            <a:ext cx="869315" cy="897890"/>
          </a:xfrm>
          <a:prstGeom prst="rect">
            <a:avLst/>
          </a:prstGeom>
        </p:spPr>
      </p:pic>
      <p:pic>
        <p:nvPicPr>
          <p:cNvPr id="3" name="图片 2" descr="QQ截图201702061706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05" y="4869815"/>
            <a:ext cx="1931670" cy="946150"/>
          </a:xfrm>
          <a:prstGeom prst="rect">
            <a:avLst/>
          </a:prstGeom>
        </p:spPr>
      </p:pic>
      <p:pic>
        <p:nvPicPr>
          <p:cNvPr id="5" name="图片 4" descr="QQ截图2017020616125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2475" y="4869815"/>
            <a:ext cx="1347470" cy="946785"/>
          </a:xfrm>
          <a:prstGeom prst="rect">
            <a:avLst/>
          </a:prstGeom>
        </p:spPr>
      </p:pic>
      <p:pic>
        <p:nvPicPr>
          <p:cNvPr id="6" name="图片 5" descr="QQ截图201702061619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9945" y="4869815"/>
            <a:ext cx="1158240" cy="9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43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1589</cp:revision>
  <dcterms:created xsi:type="dcterms:W3CDTF">2016-12-01T07:26:00Z</dcterms:created>
  <dcterms:modified xsi:type="dcterms:W3CDTF">2018-02-28T10:58:14Z</dcterms:modified>
</cp:coreProperties>
</file>