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3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264" y="-15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Box 7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49157" name="TextBox 9"/>
          <p:cNvSpPr txBox="1"/>
          <p:nvPr/>
        </p:nvSpPr>
        <p:spPr>
          <a:xfrm>
            <a:off x="4619625" y="1428750"/>
            <a:ext cx="143637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雅仕保鲜真空杯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58" name="矩形 10"/>
          <p:cNvSpPr/>
          <p:nvPr/>
        </p:nvSpPr>
        <p:spPr>
          <a:xfrm>
            <a:off x="4619625" y="1071563"/>
            <a:ext cx="165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DYBB-460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9" name="矩形 11"/>
          <p:cNvSpPr/>
          <p:nvPr/>
        </p:nvSpPr>
        <p:spPr>
          <a:xfrm>
            <a:off x="4619625" y="117633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0" name="Text Box 4"/>
          <p:cNvSpPr txBox="1"/>
          <p:nvPr/>
        </p:nvSpPr>
        <p:spPr>
          <a:xfrm>
            <a:off x="4474845" y="1735455"/>
            <a:ext cx="4097655" cy="352917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产品容量：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460ML</a:t>
            </a: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5.8cm</a:t>
            </a:r>
            <a:endParaRPr lang="en-US" altLang="zh-CN" sz="1200" b="1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奥氏体型不锈钢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06Cr19Ni10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保温性能：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68℃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小时）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53℃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小时）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216.00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</a:t>
            </a:r>
          </a:p>
          <a:p>
            <a:pPr lvl="0" indent="0">
              <a:lnSpc>
                <a:spcPts val="16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</a:t>
            </a:r>
          </a:p>
          <a:p>
            <a:pPr lvl="0" inden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杯身内壁采用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内壁采用防粘涂层技术处理，易于清洗，不易附着污垢  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及异味，轻松去污渍，可盛放碳酸饮料；</a:t>
            </a:r>
          </a:p>
          <a:p>
            <a:pPr lvl="0" inden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通过FDA安全食品检测、安全环保卫生；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杯底硅胶防滑设计，防止杯盖在未盖或盖好的情况下，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杯身接触玻璃或油腻的物体时滑倒。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0340" y="1529080"/>
            <a:ext cx="1640840" cy="3296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650" y="5222240"/>
            <a:ext cx="1062990" cy="964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3005" y="5246370"/>
            <a:ext cx="1166495" cy="916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9500" y="5276850"/>
            <a:ext cx="1008380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7880" y="5160645"/>
            <a:ext cx="1080770" cy="1002030"/>
          </a:xfrm>
          <a:prstGeom prst="rect">
            <a:avLst/>
          </a:prstGeom>
        </p:spPr>
      </p:pic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2" name="Picture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8600" y="763905"/>
            <a:ext cx="846138" cy="4127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327157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</TotalTime>
  <Words>183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1587</cp:revision>
  <dcterms:created xsi:type="dcterms:W3CDTF">2016-12-01T07:26:00Z</dcterms:created>
  <dcterms:modified xsi:type="dcterms:W3CDTF">2018-02-28T10:51:51Z</dcterms:modified>
</cp:coreProperties>
</file>