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3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264" y="-150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3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sp>
        <p:nvSpPr>
          <p:cNvPr id="47107" name="TextBox 4"/>
          <p:cNvSpPr txBox="1"/>
          <p:nvPr/>
        </p:nvSpPr>
        <p:spPr>
          <a:xfrm>
            <a:off x="4572000" y="1428750"/>
            <a:ext cx="152654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l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sym typeface="+mn-ea"/>
              </a:rPr>
              <a:t>雅仕</a:t>
            </a:r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保鲜真空杯</a:t>
            </a:r>
            <a:r>
              <a:rPr lang="en-US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7108" name="矩形 5"/>
          <p:cNvSpPr/>
          <p:nvPr/>
        </p:nvSpPr>
        <p:spPr>
          <a:xfrm>
            <a:off x="4572000" y="1071563"/>
            <a:ext cx="187769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l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YB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B-350A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9" name="矩形 6"/>
          <p:cNvSpPr/>
          <p:nvPr/>
        </p:nvSpPr>
        <p:spPr>
          <a:xfrm>
            <a:off x="4572000" y="1176338"/>
            <a:ext cx="46038" cy="500062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10" name="Text Box 4"/>
          <p:cNvSpPr txBox="1"/>
          <p:nvPr/>
        </p:nvSpPr>
        <p:spPr>
          <a:xfrm>
            <a:off x="4572000" y="1842770"/>
            <a:ext cx="4013835" cy="36317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ts val="1600"/>
              </a:lnSpc>
            </a:pPr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产品容量：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350ml</a:t>
            </a:r>
          </a:p>
          <a:p>
            <a:pPr lvl="0" indent="0">
              <a:lnSpc>
                <a:spcPts val="1600"/>
              </a:lnSpc>
            </a:pPr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杯口内径：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5.5cm</a:t>
            </a:r>
          </a:p>
          <a:p>
            <a:pPr lvl="0" indent="0" eaLnBrk="0" hangingPunct="0"/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杯体材质：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奥氏体型不锈钢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06Cr19Ni10</a:t>
            </a:r>
            <a:r>
              <a:rPr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（食品接触用）</a:t>
            </a:r>
            <a:endParaRPr lang="en-US" altLang="zh-CN" sz="120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lvl="0" indent="0" eaLnBrk="0" hangingPunct="0"/>
            <a:r>
              <a:rPr sz="1200" b="1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</a:p>
          <a:p>
            <a:pPr lvl="0" indent="0" eaLnBrk="0" hangingPunct="0"/>
            <a:r>
              <a:rPr sz="1200" b="1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</a:p>
          <a:p>
            <a:pPr lvl="0" indent="0" eaLnBrk="0" hangingPunct="0"/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保温性能：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50℃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小时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0" indent="0">
              <a:lnSpc>
                <a:spcPts val="16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------------------------------------------------------</a:t>
            </a:r>
          </a:p>
          <a:p>
            <a:pPr lvl="0" indent="0">
              <a:lnSpc>
                <a:spcPts val="16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零  售  价：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196.00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  <a:p>
            <a:pPr lvl="0" indent="0">
              <a:lnSpc>
                <a:spcPts val="16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批  发  价：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49.00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  <a:p>
            <a:pPr lvl="0" indent="0">
              <a:lnSpc>
                <a:spcPts val="1600"/>
              </a:lnSpc>
            </a:pP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有样品，暂接受定制，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1000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起订。）</a:t>
            </a:r>
          </a:p>
          <a:p>
            <a:pPr lvl="0" indent="0">
              <a:lnSpc>
                <a:spcPts val="16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------------------------------------------------------</a:t>
            </a:r>
          </a:p>
          <a:p>
            <a:pPr lvl="0" indent="0">
              <a:lnSpc>
                <a:spcPts val="1600"/>
              </a:lnSpc>
            </a:pPr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</a:p>
          <a:p>
            <a:pPr lvl="0" indent="0">
              <a:lnSpc>
                <a:spcPts val="1600"/>
              </a:lnSpc>
            </a:pP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杯身内外壁采用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304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不锈钢；</a:t>
            </a:r>
          </a:p>
          <a:p>
            <a:pPr lvl="0" indent="0">
              <a:lnSpc>
                <a:spcPts val="1500"/>
              </a:lnSpc>
            </a:pP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内壁采用防粘涂层技术处理，易于清洗，不易附着污垢  </a:t>
            </a:r>
          </a:p>
          <a:p>
            <a:pPr lvl="0" indent="0">
              <a:lnSpc>
                <a:spcPts val="1500"/>
              </a:lnSpc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及异味，轻松去污渍，可盛放碳酸饮料；</a:t>
            </a:r>
          </a:p>
          <a:p>
            <a:pPr lvl="0" indent="0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通过FDA安全食品检测、安全环保卫生；</a:t>
            </a:r>
          </a:p>
          <a:p>
            <a:pPr lvl="0" indent="0">
              <a:lnSpc>
                <a:spcPts val="1500"/>
              </a:lnSpc>
            </a:pP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杯底硅胶防滑设计，防止杯盖在未盖或盖好的情况下，</a:t>
            </a:r>
          </a:p>
          <a:p>
            <a:pPr lvl="0" indent="0">
              <a:lnSpc>
                <a:spcPts val="1500"/>
              </a:lnSpc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杯身接触玻璃或油腻的物体时滑倒。</a:t>
            </a:r>
            <a:r>
              <a:rPr lang="en-US" altLang="x-none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9235" y="1428750"/>
            <a:ext cx="1494790" cy="33883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855" y="5019040"/>
            <a:ext cx="1270635" cy="1143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1015" y="5085715"/>
            <a:ext cx="1223010" cy="10763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51760" y="5094605"/>
            <a:ext cx="1344295" cy="1067435"/>
          </a:xfrm>
          <a:prstGeom prst="rect">
            <a:avLst/>
          </a:prstGeom>
        </p:spPr>
      </p:pic>
      <p:pic>
        <p:nvPicPr>
          <p:cNvPr id="31747" name="图片 14" descr="新品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3122464">
            <a:off x="7935278" y="83503"/>
            <a:ext cx="1028700" cy="1038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2" name="Picture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8913" y="755650"/>
            <a:ext cx="766762" cy="420688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65032716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5361</TotalTime>
  <Words>179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1588</cp:revision>
  <dcterms:created xsi:type="dcterms:W3CDTF">2016-12-01T07:26:00Z</dcterms:created>
  <dcterms:modified xsi:type="dcterms:W3CDTF">2018-02-28T10:51:58Z</dcterms:modified>
</cp:coreProperties>
</file>