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7995" y="5111115"/>
            <a:ext cx="1087120" cy="939165"/>
          </a:xfrm>
          <a:prstGeom prst="rect">
            <a:avLst/>
          </a:prstGeom>
        </p:spPr>
      </p:pic>
      <p:sp>
        <p:nvSpPr>
          <p:cNvPr id="18434" name="Text Box 4"/>
          <p:cNvSpPr txBox="1"/>
          <p:nvPr/>
        </p:nvSpPr>
        <p:spPr>
          <a:xfrm>
            <a:off x="4653915" y="1837690"/>
            <a:ext cx="4077335" cy="3677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530ml</a:t>
            </a: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杯口内径：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4.75cm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保温性能：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0" inden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         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内壁采用防粘涂层技术处理，易于清洗，不易附着污垢 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及异味，轻松去污渍，可盛放碳酸饮料；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通过FDA安全食品检测、安全环保卫生；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杯底硅胶防滑设计，防止杯盖在未盖或盖好的情况下，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杯身接触玻璃或油腻的物体时滑倒。</a:t>
            </a:r>
          </a:p>
        </p:txBody>
      </p:sp>
      <p:sp>
        <p:nvSpPr>
          <p:cNvPr id="34819" name="TextBox 4"/>
          <p:cNvSpPr txBox="1"/>
          <p:nvPr/>
        </p:nvSpPr>
        <p:spPr>
          <a:xfrm>
            <a:off x="4653915" y="1486218"/>
            <a:ext cx="179451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雅仕</a:t>
            </a:r>
            <a:r>
              <a:rPr 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保鲜吸管真空杯</a:t>
            </a:r>
          </a:p>
        </p:txBody>
      </p:sp>
      <p:sp>
        <p:nvSpPr>
          <p:cNvPr id="34820" name="矩形 6"/>
          <p:cNvSpPr/>
          <p:nvPr/>
        </p:nvSpPr>
        <p:spPr>
          <a:xfrm>
            <a:off x="4653915" y="1129030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YB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B-530</a:t>
            </a:r>
          </a:p>
        </p:txBody>
      </p:sp>
      <p:sp>
        <p:nvSpPr>
          <p:cNvPr id="34821" name="矩形 6"/>
          <p:cNvSpPr/>
          <p:nvPr/>
        </p:nvSpPr>
        <p:spPr>
          <a:xfrm>
            <a:off x="4653915" y="122174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195" y="5116195"/>
            <a:ext cx="1020445" cy="988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7520" y="5111115"/>
            <a:ext cx="1144270" cy="935990"/>
          </a:xfrm>
          <a:prstGeom prst="rect">
            <a:avLst/>
          </a:prstGeom>
        </p:spPr>
      </p:pic>
      <p:pic>
        <p:nvPicPr>
          <p:cNvPr id="5" name="图片 4" descr="9J0A0032_副本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8295" y="1129030"/>
            <a:ext cx="1494155" cy="3812540"/>
          </a:xfrm>
          <a:prstGeom prst="rect">
            <a:avLst/>
          </a:prstGeom>
        </p:spPr>
      </p:pic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68615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855" y="705803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388872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178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1591</cp:revision>
  <dcterms:created xsi:type="dcterms:W3CDTF">2016-12-01T07:26:00Z</dcterms:created>
  <dcterms:modified xsi:type="dcterms:W3CDTF">2018-02-28T10:58:59Z</dcterms:modified>
</cp:coreProperties>
</file>