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3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50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3005" y="4727575"/>
            <a:ext cx="1403985" cy="1136650"/>
          </a:xfrm>
          <a:prstGeom prst="rect">
            <a:avLst/>
          </a:prstGeom>
        </p:spPr>
      </p:pic>
      <p:sp>
        <p:nvSpPr>
          <p:cNvPr id="68610" name="TextBox 7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品尚系列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sp>
        <p:nvSpPr>
          <p:cNvPr id="68611" name="TextBox 8"/>
          <p:cNvSpPr txBox="1"/>
          <p:nvPr/>
        </p:nvSpPr>
        <p:spPr>
          <a:xfrm>
            <a:off x="4786948" y="1213485"/>
            <a:ext cx="1794510" cy="3048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algn="l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sym typeface="+mn-ea"/>
              </a:rPr>
              <a:t>雅仕焖烧保鲜</a:t>
            </a:r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便当盒</a:t>
            </a:r>
            <a:endParaRPr lang="zh-CN" altLang="en-US" sz="1400" dirty="0">
              <a:solidFill>
                <a:srgbClr val="59595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612" name="矩形 9"/>
          <p:cNvSpPr/>
          <p:nvPr/>
        </p:nvSpPr>
        <p:spPr>
          <a:xfrm>
            <a:off x="4786948" y="856298"/>
            <a:ext cx="164020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l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YB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S-400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3" name="矩形 10"/>
          <p:cNvSpPr/>
          <p:nvPr/>
        </p:nvSpPr>
        <p:spPr>
          <a:xfrm>
            <a:off x="4786948" y="961073"/>
            <a:ext cx="46037" cy="500062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4" name="Text Box 4"/>
          <p:cNvSpPr txBox="1"/>
          <p:nvPr/>
        </p:nvSpPr>
        <p:spPr>
          <a:xfrm>
            <a:off x="4702175" y="1518285"/>
            <a:ext cx="4418330" cy="352404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ts val="1500"/>
              </a:lnSpc>
            </a:pPr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产品容量：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400ml</a:t>
            </a:r>
          </a:p>
          <a:p>
            <a:pPr lvl="0" indent="0">
              <a:lnSpc>
                <a:spcPts val="1500"/>
              </a:lnSpc>
            </a:pPr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杯口内径：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7.3cm</a:t>
            </a:r>
          </a:p>
          <a:p>
            <a:pPr lvl="0" indent="0" eaLnBrk="0" hangingPunct="0"/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杯体材质：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奥氏体型不锈钢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06Cr19Ni10</a:t>
            </a:r>
            <a:r>
              <a:rPr sz="120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（食品接触用）</a:t>
            </a:r>
            <a:endParaRPr lang="en-US" altLang="zh-CN" sz="120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lvl="0" indent="0" eaLnBrk="0" hangingPunct="0"/>
            <a:r>
              <a:rPr sz="1200" b="1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塑  料  件：</a:t>
            </a:r>
            <a:r>
              <a:rPr sz="120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PP（食品接触用）</a:t>
            </a:r>
          </a:p>
          <a:p>
            <a:pPr lvl="0" indent="0" eaLnBrk="0" hangingPunct="0"/>
            <a:r>
              <a:rPr sz="1200" b="1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密  封  圈：</a:t>
            </a:r>
            <a:r>
              <a:rPr sz="120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硅胶（食品接触用）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0" indent="0">
              <a:lnSpc>
                <a:spcPts val="1500"/>
              </a:lnSpc>
            </a:pPr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保温性能：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室温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20℃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，充满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95℃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水，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小时保温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55℃</a:t>
            </a:r>
          </a:p>
          <a:p>
            <a:pPr lvl="0" indent="0">
              <a:lnSpc>
                <a:spcPts val="15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------------------------------------------------------</a:t>
            </a:r>
          </a:p>
          <a:p>
            <a:pPr lvl="0" indent="0">
              <a:lnSpc>
                <a:spcPts val="15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零  售  价：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208.00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  <a:p>
            <a:pPr lvl="0" indent="0">
              <a:lnSpc>
                <a:spcPts val="15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批  发  价：</a:t>
            </a:r>
            <a:r>
              <a:rPr lang="en-US" altLang="zh-CN" sz="1200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52.00</a:t>
            </a:r>
            <a:r>
              <a:rPr lang="zh-CN" altLang="en-US" sz="1200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  <a:p>
            <a:pPr lvl="0" indent="0">
              <a:lnSpc>
                <a:spcPts val="1500"/>
              </a:lnSpc>
            </a:pP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有样品，暂接受定制，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1000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起订。）                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------------------------------------------------------</a:t>
            </a:r>
          </a:p>
          <a:p>
            <a:pPr lvl="0" indent="0">
              <a:lnSpc>
                <a:spcPts val="1500"/>
              </a:lnSpc>
            </a:pPr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</a:p>
          <a:p>
            <a:pPr lvl="0" indent="0">
              <a:lnSpc>
                <a:spcPts val="1500"/>
              </a:lnSpc>
            </a:pP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杯壶内外壁采用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304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不锈钢；</a:t>
            </a:r>
          </a:p>
          <a:p>
            <a:pPr lvl="0" indent="0">
              <a:lnSpc>
                <a:spcPts val="1500"/>
              </a:lnSpc>
            </a:pP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内壁采用防粘涂层技术处理，易于清洗，不易附着污垢及异</a:t>
            </a:r>
          </a:p>
          <a:p>
            <a:pPr lvl="0" indent="0">
              <a:lnSpc>
                <a:spcPts val="1500"/>
              </a:lnSpc>
            </a:pP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味，轻松去污渍，可盛放碳酸饮料；</a:t>
            </a:r>
          </a:p>
          <a:p>
            <a:pPr lvl="0" indent="0"/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通过FDA安全食品检测、安全环保卫生；</a:t>
            </a:r>
          </a:p>
          <a:p>
            <a:pPr lvl="0" indent="0">
              <a:lnSpc>
                <a:spcPts val="1500"/>
              </a:lnSpc>
            </a:pP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杯底硅胶防滑设计，防止杯盖在未盖或盖好的情况下，杯身</a:t>
            </a:r>
          </a:p>
          <a:p>
            <a:pPr lvl="0" indent="0">
              <a:lnSpc>
                <a:spcPts val="1500"/>
              </a:lnSpc>
            </a:pP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接触玻璃或油腻的物体时滑倒。</a:t>
            </a:r>
          </a:p>
        </p:txBody>
      </p:sp>
      <p:pic>
        <p:nvPicPr>
          <p:cNvPr id="68615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2100" y="889318"/>
            <a:ext cx="890588" cy="5159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03020" y="1570355"/>
            <a:ext cx="1837690" cy="30213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990" y="4829175"/>
            <a:ext cx="1355725" cy="10833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03145" y="4905375"/>
            <a:ext cx="910590" cy="7816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22955" y="4905375"/>
            <a:ext cx="973455" cy="782320"/>
          </a:xfrm>
          <a:prstGeom prst="rect">
            <a:avLst/>
          </a:prstGeom>
        </p:spPr>
      </p:pic>
      <p:pic>
        <p:nvPicPr>
          <p:cNvPr id="31747" name="图片 14" descr="新品2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3122464">
            <a:off x="7935278" y="83503"/>
            <a:ext cx="1028700" cy="103822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92172995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5362</TotalTime>
  <Words>189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1592</cp:revision>
  <dcterms:created xsi:type="dcterms:W3CDTF">2016-12-01T07:26:00Z</dcterms:created>
  <dcterms:modified xsi:type="dcterms:W3CDTF">2018-02-28T10:59:07Z</dcterms:modified>
</cp:coreProperties>
</file>