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rrowheads="1"/>
          </p:cNvSpPr>
          <p:nvPr>
            <p:ph type="sldImg" idx="4294967295"/>
          </p:nvPr>
        </p:nvSpPr>
        <p:spPr/>
      </p:sp>
      <p:sp>
        <p:nvSpPr>
          <p:cNvPr id="20482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1" descr="Z:\C产品图\D刀具图\新品刀具-2015.09.28\9.27套刀\单品\4件 炊具\2\CHE598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786313"/>
            <a:ext cx="13573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19" descr="Z:\C产品图\D刀具图\B勃来登堡12件套2015.07.28\HY5A91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785813"/>
            <a:ext cx="407193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勃兰登堡系列</a:t>
            </a:r>
          </a:p>
        </p:txBody>
      </p:sp>
      <p:sp>
        <p:nvSpPr>
          <p:cNvPr id="19460" name="TextBox 8"/>
          <p:cNvSpPr>
            <a:spLocks noChangeArrowheads="1"/>
          </p:cNvSpPr>
          <p:nvPr/>
        </p:nvSpPr>
        <p:spPr bwMode="auto">
          <a:xfrm>
            <a:off x="369888" y="5102225"/>
            <a:ext cx="8416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砍骨刀                切菜刀                    三德刀                     万用刀                            铲子                             漏勺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19461" name="TextBox 9"/>
          <p:cNvSpPr>
            <a:spLocks noChangeArrowheads="1"/>
          </p:cNvSpPr>
          <p:nvPr/>
        </p:nvSpPr>
        <p:spPr bwMode="auto">
          <a:xfrm>
            <a:off x="288925" y="5795963"/>
            <a:ext cx="83550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               万能剪                     磨刀棒                                                          汤勺                             面勺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19462" name="直接连接符 18"/>
          <p:cNvCxnSpPr>
            <a:cxnSpLocks noChangeShapeType="1"/>
          </p:cNvCxnSpPr>
          <p:nvPr/>
        </p:nvCxnSpPr>
        <p:spPr bwMode="auto">
          <a:xfrm>
            <a:off x="352425" y="5413375"/>
            <a:ext cx="8291513" cy="15875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3" name="Picture 20" descr="Z:\C产品图\D刀具图\新品刀具-2015.09.28\9.27套刀\单品\勃兰登堡\砍骨刀\勃兰登堡砍骨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4760913"/>
            <a:ext cx="10715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21" descr="Z:\C产品图\D刀具图\新品刀具-2015.09.28\9.27套刀\单品\勃兰登堡\切菜刀\勃兰登堡切菜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4714875"/>
            <a:ext cx="1147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22" descr="Z:\C产品图\D刀具图\新品刀具-2015.09.28\9.27套刀\单品\勃兰登堡\三德刀\勃兰登堡三德刀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760913"/>
            <a:ext cx="13477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3" descr="Z:\C产品图\D刀具图\新品刀具-2015.09.28\9.27套刀\单品\勃兰登堡\万用刀\勃兰登堡万用刀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4714875"/>
            <a:ext cx="1346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27" descr="Z:\C产品图\D刀具图\新品刀具-2015.09.28\9.27套刀\单品\勃兰登堡\莱茵磨刀棒-小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5500688"/>
            <a:ext cx="1190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 descr="Z:\C产品图\D刀具图\新品刀具-2015.09.28\9.27套刀\单品\勃兰登堡\万能剪-小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5522913"/>
            <a:ext cx="12350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TextBox 2"/>
          <p:cNvSpPr>
            <a:spLocks noChangeArrowheads="1"/>
          </p:cNvSpPr>
          <p:nvPr/>
        </p:nvSpPr>
        <p:spPr bwMode="auto">
          <a:xfrm>
            <a:off x="4714875" y="1714500"/>
            <a:ext cx="40433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砍骨刀、切菜刀、三德刀、万用刀、万能剪、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磨刀棒、铲子、汤勺、漏勺、面勺、高强度碳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化竹抑菌刀座、高强度碳化竹抑菌切菜板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2880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70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470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215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勃兰登堡家族十二件套刀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19471" name="矩形 8"/>
          <p:cNvSpPr>
            <a:spLocks noChangeArrowheads="1"/>
          </p:cNvSpPr>
          <p:nvPr/>
        </p:nvSpPr>
        <p:spPr bwMode="auto">
          <a:xfrm>
            <a:off x="4714875" y="928688"/>
            <a:ext cx="223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BL-TZ005-12A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72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9473" name="Picture 30" descr="Z:\C产品图\D刀具图\新品刀具-2015.09.28\9.27套刀\单品\4件 炊具\1\CHE5988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500688"/>
            <a:ext cx="142875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32" descr="Z:\C产品图\D刀具图\新品刀具-2015.09.28\9.27套刀\单品\4件 炊具\3\CHE5988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786313"/>
            <a:ext cx="13589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33" descr="Z:\C产品图\D刀具图\新品刀具-2015.09.28\9.27套刀\单品\4件 炊具\4\CHE5987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500688"/>
            <a:ext cx="1357313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8089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113</Words>
  <Application>Microsoft Office PowerPoint</Application>
  <PresentationFormat>全屏显示(4:3)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1593</cp:revision>
  <dcterms:created xsi:type="dcterms:W3CDTF">2016-12-01T07:26:00Z</dcterms:created>
  <dcterms:modified xsi:type="dcterms:W3CDTF">2018-03-02T01:08:45Z</dcterms:modified>
</cp:coreProperties>
</file>