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3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2"/>
          <p:cNvSpPr>
            <a:spLocks noChangeArrowheads="1"/>
          </p:cNvSpPr>
          <p:nvPr/>
        </p:nvSpPr>
        <p:spPr bwMode="auto">
          <a:xfrm>
            <a:off x="4743450" y="1714500"/>
            <a:ext cx="404336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砍骨刀、切菜刀、万用刀、三德刀、面包刀、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水果刀、万能剪、磨刀棒、柞木刀座、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柞木菜板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--------------------------------------------------------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2140.00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39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06" name="TextBox 8"/>
          <p:cNvSpPr>
            <a:spLocks noChangeArrowheads="1"/>
          </p:cNvSpPr>
          <p:nvPr/>
        </p:nvSpPr>
        <p:spPr bwMode="auto">
          <a:xfrm>
            <a:off x="422275" y="5110163"/>
            <a:ext cx="854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砍骨刀                                   切菜刀                                            三德刀                                       万用刀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21507" name="TextBox 9"/>
          <p:cNvSpPr>
            <a:spLocks noChangeArrowheads="1"/>
          </p:cNvSpPr>
          <p:nvPr/>
        </p:nvSpPr>
        <p:spPr bwMode="auto">
          <a:xfrm>
            <a:off x="290513" y="6002338"/>
            <a:ext cx="860901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面包刀                                     水果刀                                          万能剪                                        磨刀棒</a:t>
            </a:r>
            <a:endParaRPr lang="zh-CN" altLang="en-US" sz="1200">
              <a:solidFill>
                <a:srgbClr val="595959"/>
              </a:solidFill>
            </a:endParaRPr>
          </a:p>
        </p:txBody>
      </p:sp>
      <p:cxnSp>
        <p:nvCxnSpPr>
          <p:cNvPr id="21508" name="直接连接符 18"/>
          <p:cNvCxnSpPr>
            <a:cxnSpLocks noChangeShapeType="1"/>
          </p:cNvCxnSpPr>
          <p:nvPr/>
        </p:nvCxnSpPr>
        <p:spPr bwMode="auto">
          <a:xfrm>
            <a:off x="393700" y="5429250"/>
            <a:ext cx="8428038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TextBox 1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勃兰登堡系列</a:t>
            </a:r>
          </a:p>
        </p:txBody>
      </p:sp>
      <p:sp>
        <p:nvSpPr>
          <p:cNvPr id="21510" name="TextBox 15"/>
          <p:cNvSpPr txBox="1">
            <a:spLocks noChangeArrowheads="1"/>
          </p:cNvSpPr>
          <p:nvPr/>
        </p:nvSpPr>
        <p:spPr bwMode="auto">
          <a:xfrm>
            <a:off x="4714875" y="1285875"/>
            <a:ext cx="1616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勃兰登堡十件套刀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21511" name="矩形 8"/>
          <p:cNvSpPr>
            <a:spLocks noChangeArrowheads="1"/>
          </p:cNvSpPr>
          <p:nvPr/>
        </p:nvSpPr>
        <p:spPr bwMode="auto">
          <a:xfrm>
            <a:off x="4714875" y="928688"/>
            <a:ext cx="2033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BL-TZ005-10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1512" name="矩形 17"/>
          <p:cNvSpPr>
            <a:spLocks noChangeArrowheads="1"/>
          </p:cNvSpPr>
          <p:nvPr/>
        </p:nvSpPr>
        <p:spPr bwMode="auto">
          <a:xfrm>
            <a:off x="4714875" y="1033463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21513" name="Picture 20" descr="Z:\C产品图\D刀具图\新品刀具-2015.09.28\9.27套刀\单品\勃兰登堡\砍骨刀\勃兰登堡砍骨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572000"/>
            <a:ext cx="17351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1" descr="Z:\C产品图\D刀具图\新品刀具-2015.09.28\9.27套刀\单品\勃兰登堡\切菜刀\勃兰登堡切菜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00563"/>
            <a:ext cx="18573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22" descr="Z:\C产品图\D刀具图\新品刀具-2015.09.28\9.27套刀\单品\勃兰登堡\三德刀\勃兰登堡三德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572000"/>
            <a:ext cx="2181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23" descr="Z:\C产品图\D刀具图\新品刀具-2015.09.28\9.27套刀\单品\勃兰登堡\万用刀\勃兰登堡万用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4500563"/>
            <a:ext cx="2181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24" descr="Z:\C产品图\D刀具图\新品刀具-2015.09.28\9.27套刀\单品\勃兰登堡\面包刀\勃兰登堡面包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643563"/>
            <a:ext cx="1724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25" descr="Z:\C产品图\D刀具图\新品刀具-2015.09.28\9.27套刀\单品\勃兰登堡\水果刀\勃兰登堡水果刀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643563"/>
            <a:ext cx="16430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27" descr="Z:\C产品图\D刀具图\新品刀具-2015.09.28\9.27套刀\单品\勃兰登堡\莱茵磨刀棒-小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5572125"/>
            <a:ext cx="19288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28" descr="Z:\C产品图\D刀具图\新品刀具-2015.09.28\9.27套刀\单品\勃兰登堡\万能剪-小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5572125"/>
            <a:ext cx="20002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1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28688"/>
            <a:ext cx="3984625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9142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</TotalTime>
  <Words>98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1594</cp:revision>
  <dcterms:created xsi:type="dcterms:W3CDTF">2016-12-01T07:26:00Z</dcterms:created>
  <dcterms:modified xsi:type="dcterms:W3CDTF">2018-03-02T01:09:06Z</dcterms:modified>
</cp:coreProperties>
</file>