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071563"/>
            <a:ext cx="300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extBox 2"/>
          <p:cNvSpPr>
            <a:spLocks noChangeArrowheads="1"/>
          </p:cNvSpPr>
          <p:nvPr/>
        </p:nvSpPr>
        <p:spPr bwMode="auto">
          <a:xfrm>
            <a:off x="4714875" y="1714500"/>
            <a:ext cx="4043363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1.4116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钼钒钢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切菜刀、三德刀、水果刀、万能剪、磨刀棒、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  </a:t>
            </a:r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柞木刀座</a:t>
            </a: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endParaRPr lang="en-US" sz="12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2000"/>
              </a:lnSpc>
            </a:pPr>
            <a:r>
              <a:rPr 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--------------------------------------------------------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1140.00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36</a:t>
            </a:r>
            <a:r>
              <a:rPr 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.00</a:t>
            </a:r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2000"/>
              </a:lnSpc>
            </a:pPr>
            <a:endParaRPr lang="zh-CN" altLang="en-US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555" name="TextBox 8"/>
          <p:cNvSpPr>
            <a:spLocks noChangeArrowheads="1"/>
          </p:cNvSpPr>
          <p:nvPr/>
        </p:nvSpPr>
        <p:spPr bwMode="auto">
          <a:xfrm>
            <a:off x="5214938" y="5110163"/>
            <a:ext cx="3751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                                        三德刀</a:t>
            </a:r>
            <a:endParaRPr lang="zh-CN" altLang="en-US" sz="1200">
              <a:solidFill>
                <a:srgbClr val="595959"/>
              </a:solidFill>
            </a:endParaRPr>
          </a:p>
        </p:txBody>
      </p:sp>
      <p:sp>
        <p:nvSpPr>
          <p:cNvPr id="23556" name="TextBox 9"/>
          <p:cNvSpPr>
            <a:spLocks noChangeArrowheads="1"/>
          </p:cNvSpPr>
          <p:nvPr/>
        </p:nvSpPr>
        <p:spPr bwMode="auto">
          <a:xfrm>
            <a:off x="290513" y="6002338"/>
            <a:ext cx="860901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        水果刀                                                               万能剪                                                           磨刀棒</a:t>
            </a:r>
            <a:endParaRPr lang="zh-CN" altLang="en-US" sz="1200">
              <a:solidFill>
                <a:srgbClr val="595959"/>
              </a:solidFill>
            </a:endParaRPr>
          </a:p>
        </p:txBody>
      </p:sp>
      <p:cxnSp>
        <p:nvCxnSpPr>
          <p:cNvPr id="23557" name="直接连接符 18"/>
          <p:cNvCxnSpPr>
            <a:cxnSpLocks noChangeShapeType="1"/>
          </p:cNvCxnSpPr>
          <p:nvPr/>
        </p:nvCxnSpPr>
        <p:spPr bwMode="auto">
          <a:xfrm>
            <a:off x="393700" y="5500688"/>
            <a:ext cx="8428038" cy="0"/>
          </a:xfrm>
          <a:prstGeom prst="line">
            <a:avLst/>
          </a:prstGeom>
          <a:noFill/>
          <a:ln w="9525">
            <a:solidFill>
              <a:srgbClr val="59595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TextBox 14"/>
          <p:cNvSpPr txBox="1">
            <a:spLocks noChangeArrowheads="1"/>
          </p:cNvSpPr>
          <p:nvPr/>
        </p:nvSpPr>
        <p:spPr bwMode="auto">
          <a:xfrm>
            <a:off x="0" y="214313"/>
            <a:ext cx="3275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勃兰登堡系列</a:t>
            </a:r>
          </a:p>
        </p:txBody>
      </p:sp>
      <p:sp>
        <p:nvSpPr>
          <p:cNvPr id="23559" name="TextBox 15"/>
          <p:cNvSpPr txBox="1">
            <a:spLocks noChangeArrowheads="1"/>
          </p:cNvSpPr>
          <p:nvPr/>
        </p:nvSpPr>
        <p:spPr bwMode="auto">
          <a:xfrm>
            <a:off x="4714875" y="1285875"/>
            <a:ext cx="1616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</a:rPr>
              <a:t>勃兰登堡六件套刀</a:t>
            </a:r>
            <a:endParaRPr lang="zh-CN" altLang="en-US" sz="1400">
              <a:solidFill>
                <a:srgbClr val="595959"/>
              </a:solidFill>
              <a:latin typeface="宋体" pitchFamily="2" charset="-122"/>
            </a:endParaRPr>
          </a:p>
        </p:txBody>
      </p:sp>
      <p:sp>
        <p:nvSpPr>
          <p:cNvPr id="23560" name="矩形 8"/>
          <p:cNvSpPr>
            <a:spLocks noChangeArrowheads="1"/>
          </p:cNvSpPr>
          <p:nvPr/>
        </p:nvSpPr>
        <p:spPr bwMode="auto">
          <a:xfrm>
            <a:off x="4714875" y="928688"/>
            <a:ext cx="1862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BL-TZ005-6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3561" name="矩形 17"/>
          <p:cNvSpPr>
            <a:spLocks noChangeArrowheads="1"/>
          </p:cNvSpPr>
          <p:nvPr/>
        </p:nvSpPr>
        <p:spPr bwMode="auto">
          <a:xfrm>
            <a:off x="4714875" y="1033463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23562" name="Picture 21" descr="Z:\C产品图\D刀具图\新品刀具-2015.09.28\9.27套刀\单品\勃兰登堡\切菜刀\勃兰登堡切菜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500563"/>
            <a:ext cx="18573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22" descr="Z:\C产品图\D刀具图\新品刀具-2015.09.28\9.27套刀\单品\勃兰登堡\三德刀\勃兰登堡三德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4572000"/>
            <a:ext cx="2181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25" descr="Z:\C产品图\D刀具图\新品刀具-2015.09.28\9.27套刀\单品\勃兰登堡\水果刀\勃兰登堡水果刀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5643563"/>
            <a:ext cx="20208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27" descr="Z:\C产品图\D刀具图\新品刀具-2015.09.28\9.27套刀\单品\勃兰登堡\莱茵磨刀棒-小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5572125"/>
            <a:ext cx="23717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28" descr="Z:\C产品图\D刀具图\新品刀具-2015.09.28\9.27套刀\单品\勃兰登堡\万能剪-小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572125"/>
            <a:ext cx="20304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9761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</TotalTime>
  <Words>73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1596</cp:revision>
  <dcterms:created xsi:type="dcterms:W3CDTF">2016-12-01T07:26:00Z</dcterms:created>
  <dcterms:modified xsi:type="dcterms:W3CDTF">2018-03-02T01:09:25Z</dcterms:modified>
</cp:coreProperties>
</file>