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3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2"/>
          <p:cNvSpPr>
            <a:spLocks noChangeArrowheads="1"/>
          </p:cNvSpPr>
          <p:nvPr/>
        </p:nvSpPr>
        <p:spPr bwMode="auto">
          <a:xfrm>
            <a:off x="4714875" y="1714500"/>
            <a:ext cx="4043363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1.4116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钼钒钢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切菜刀、三德刀、水果刀、万能剪、柞木刀座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---------------------------------------------------------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940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en-US" altLang="zh-CN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93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endParaRPr lang="zh-CN" alt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4578" name="TextBox 8"/>
          <p:cNvSpPr>
            <a:spLocks noChangeArrowheads="1"/>
          </p:cNvSpPr>
          <p:nvPr/>
        </p:nvSpPr>
        <p:spPr bwMode="auto">
          <a:xfrm>
            <a:off x="5214938" y="4895850"/>
            <a:ext cx="37512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切菜刀                                        三德刀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24579" name="TextBox 9"/>
          <p:cNvSpPr>
            <a:spLocks noChangeArrowheads="1"/>
          </p:cNvSpPr>
          <p:nvPr/>
        </p:nvSpPr>
        <p:spPr bwMode="auto">
          <a:xfrm>
            <a:off x="5214938" y="5788025"/>
            <a:ext cx="36845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水果刀                                        万能剪</a:t>
            </a:r>
            <a:endParaRPr lang="zh-CN" altLang="en-US" sz="1200">
              <a:solidFill>
                <a:srgbClr val="595959"/>
              </a:solidFill>
            </a:endParaRPr>
          </a:p>
        </p:txBody>
      </p:sp>
      <p:cxnSp>
        <p:nvCxnSpPr>
          <p:cNvPr id="24580" name="直接连接符 18"/>
          <p:cNvCxnSpPr>
            <a:cxnSpLocks noChangeShapeType="1"/>
          </p:cNvCxnSpPr>
          <p:nvPr/>
        </p:nvCxnSpPr>
        <p:spPr bwMode="auto">
          <a:xfrm>
            <a:off x="4714875" y="5286375"/>
            <a:ext cx="4106863" cy="1588"/>
          </a:xfrm>
          <a:prstGeom prst="line">
            <a:avLst/>
          </a:prstGeom>
          <a:noFill/>
          <a:ln w="9525">
            <a:solidFill>
              <a:srgbClr val="595959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1" name="TextBox 14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勃兰登堡系列</a:t>
            </a:r>
          </a:p>
        </p:txBody>
      </p:sp>
      <p:sp>
        <p:nvSpPr>
          <p:cNvPr id="24582" name="TextBox 15"/>
          <p:cNvSpPr txBox="1">
            <a:spLocks noChangeArrowheads="1"/>
          </p:cNvSpPr>
          <p:nvPr/>
        </p:nvSpPr>
        <p:spPr bwMode="auto">
          <a:xfrm>
            <a:off x="4714875" y="1285875"/>
            <a:ext cx="1616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勃兰登堡五件套刀</a:t>
            </a:r>
            <a:endParaRPr lang="zh-CN" altLang="en-US" sz="1400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24583" name="矩形 8"/>
          <p:cNvSpPr>
            <a:spLocks noChangeArrowheads="1"/>
          </p:cNvSpPr>
          <p:nvPr/>
        </p:nvSpPr>
        <p:spPr bwMode="auto">
          <a:xfrm>
            <a:off x="4714875" y="928688"/>
            <a:ext cx="1862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BL-TZ005-5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4584" name="矩形 17"/>
          <p:cNvSpPr>
            <a:spLocks noChangeArrowheads="1"/>
          </p:cNvSpPr>
          <p:nvPr/>
        </p:nvSpPr>
        <p:spPr bwMode="auto">
          <a:xfrm>
            <a:off x="4714875" y="1033463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24585" name="Picture 21" descr="Z:\C产品图\D刀具图\新品刀具-2015.09.28\9.27套刀\单品\勃兰登堡\切菜刀\勃兰登堡切菜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4244975"/>
            <a:ext cx="20002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22" descr="Z:\C产品图\D刀具图\新品刀具-2015.09.28\9.27套刀\单品\勃兰登堡\三德刀\勃兰登堡三德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4286250"/>
            <a:ext cx="21812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Picture 25" descr="Z:\C产品图\D刀具图\新品刀具-2015.09.28\9.27套刀\单品\勃兰登堡\水果刀\勃兰登堡水果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5422900"/>
            <a:ext cx="1687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28" descr="Z:\C产品图\D刀具图\新品刀具-2015.09.28\9.27套刀\单品\勃兰登堡\万能剪-小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380038"/>
            <a:ext cx="192563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214438"/>
            <a:ext cx="3786188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0787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5371</TotalTime>
  <Words>67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1597</cp:revision>
  <dcterms:created xsi:type="dcterms:W3CDTF">2016-12-01T07:26:00Z</dcterms:created>
  <dcterms:modified xsi:type="dcterms:W3CDTF">2018-03-02T01:09:32Z</dcterms:modified>
</cp:coreProperties>
</file>