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34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2018/3/2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Box 1"/>
          <p:cNvSpPr>
            <a:spLocks noChangeArrowheads="1"/>
          </p:cNvSpPr>
          <p:nvPr/>
        </p:nvSpPr>
        <p:spPr bwMode="auto">
          <a:xfrm>
            <a:off x="1092200" y="3878263"/>
            <a:ext cx="1616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b="1">
                <a:solidFill>
                  <a:srgbClr val="595959"/>
                </a:solidFill>
                <a:latin typeface="宋体" pitchFamily="2" charset="-122"/>
                <a:sym typeface="宋体" pitchFamily="2" charset="-122"/>
              </a:rPr>
              <a:t>威斯特刀具两件套</a:t>
            </a:r>
          </a:p>
        </p:txBody>
      </p:sp>
      <p:sp>
        <p:nvSpPr>
          <p:cNvPr id="26626" name="矩形 7"/>
          <p:cNvSpPr>
            <a:spLocks noChangeArrowheads="1"/>
          </p:cNvSpPr>
          <p:nvPr/>
        </p:nvSpPr>
        <p:spPr bwMode="auto">
          <a:xfrm>
            <a:off x="1092200" y="3533775"/>
            <a:ext cx="1562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FS-TZ006-2</a:t>
            </a:r>
            <a:endParaRPr lang="en-US" altLang="en-US" sz="2400" b="1">
              <a:solidFill>
                <a:srgbClr val="FF000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26627" name="矩形 8"/>
          <p:cNvSpPr>
            <a:spLocks noChangeArrowheads="1"/>
          </p:cNvSpPr>
          <p:nvPr/>
        </p:nvSpPr>
        <p:spPr bwMode="auto">
          <a:xfrm>
            <a:off x="1092200" y="3627438"/>
            <a:ext cx="46038" cy="5000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6628" name="Text Box 4"/>
          <p:cNvSpPr>
            <a:spLocks noChangeArrowheads="1"/>
          </p:cNvSpPr>
          <p:nvPr/>
        </p:nvSpPr>
        <p:spPr bwMode="auto">
          <a:xfrm>
            <a:off x="5260975" y="2039938"/>
            <a:ext cx="3209925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刀身材质：</a:t>
            </a:r>
            <a:r>
              <a:rPr lang="en-US" altLang="zh-CN" sz="13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3CR13</a:t>
            </a:r>
            <a:r>
              <a:rPr lang="zh-CN" altLang="en-US" sz="13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不锈钢</a:t>
            </a:r>
          </a:p>
          <a:p>
            <a:pPr>
              <a:lnSpc>
                <a:spcPct val="150000"/>
              </a:lnSpc>
            </a:pPr>
            <a:r>
              <a:rPr lang="zh-CN" altLang="en-US" sz="13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产品配置：</a:t>
            </a:r>
            <a:r>
              <a:rPr lang="zh-CN" altLang="en-US" sz="13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切菜刀、厨师刀</a:t>
            </a:r>
          </a:p>
          <a:p>
            <a:pPr>
              <a:lnSpc>
                <a:spcPct val="150000"/>
              </a:lnSpc>
            </a:pPr>
            <a:r>
              <a:rPr lang="zh-CN" altLang="en-US" sz="13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产品净重：</a:t>
            </a:r>
            <a:r>
              <a:rPr lang="zh-CN" altLang="en-US" sz="13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约</a:t>
            </a:r>
            <a:r>
              <a:rPr lang="en-US" altLang="zh-CN" sz="13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0.43kg</a:t>
            </a:r>
            <a:endParaRPr lang="zh-CN" altLang="en-US" sz="13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3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-----------------------------------------</a:t>
            </a:r>
            <a:endParaRPr lang="zh-CN" altLang="en-US" sz="13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13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零  售  价：</a:t>
            </a:r>
            <a:r>
              <a:rPr lang="en-US" altLang="zh-CN" sz="13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296.00</a:t>
            </a:r>
            <a:r>
              <a:rPr lang="zh-CN" altLang="en-US" sz="13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  <a:r>
              <a:rPr lang="en-US" sz="13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</a:t>
            </a:r>
            <a:r>
              <a:rPr lang="zh-CN" altLang="en-US" sz="13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      </a:t>
            </a:r>
          </a:p>
          <a:p>
            <a:pPr>
              <a:lnSpc>
                <a:spcPts val="1800"/>
              </a:lnSpc>
            </a:pPr>
            <a:r>
              <a:rPr lang="zh-CN" altLang="en-US" sz="13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批  发  价：</a:t>
            </a:r>
            <a:r>
              <a:rPr lang="en-US" altLang="zh-CN" sz="13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62.00</a:t>
            </a:r>
            <a:r>
              <a:rPr lang="zh-CN" altLang="en-US" sz="13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</a:t>
            </a:r>
          </a:p>
          <a:p>
            <a:pPr>
              <a:lnSpc>
                <a:spcPts val="1800"/>
              </a:lnSpc>
            </a:pPr>
            <a:endParaRPr lang="zh-CN" altLang="en-US"/>
          </a:p>
        </p:txBody>
      </p:sp>
      <p:pic>
        <p:nvPicPr>
          <p:cNvPr id="26629" name="图片 4" descr="威斯特双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1290638"/>
            <a:ext cx="3181350" cy="318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Box 1"/>
          <p:cNvSpPr>
            <a:spLocks noChangeArrowheads="1"/>
          </p:cNvSpPr>
          <p:nvPr/>
        </p:nvSpPr>
        <p:spPr bwMode="auto">
          <a:xfrm>
            <a:off x="5368925" y="1635125"/>
            <a:ext cx="16144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400" b="1">
                <a:solidFill>
                  <a:srgbClr val="595959"/>
                </a:solidFill>
                <a:latin typeface="宋体" pitchFamily="2" charset="-122"/>
                <a:sym typeface="宋体" pitchFamily="2" charset="-122"/>
              </a:rPr>
              <a:t>威斯特刀具两件套</a:t>
            </a:r>
          </a:p>
        </p:txBody>
      </p:sp>
      <p:sp>
        <p:nvSpPr>
          <p:cNvPr id="26631" name="矩形 7"/>
          <p:cNvSpPr>
            <a:spLocks noChangeArrowheads="1"/>
          </p:cNvSpPr>
          <p:nvPr/>
        </p:nvSpPr>
        <p:spPr bwMode="auto">
          <a:xfrm>
            <a:off x="5368925" y="1290638"/>
            <a:ext cx="1562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Calibri" pitchFamily="34" charset="0"/>
                <a:sym typeface="宋体" pitchFamily="2" charset="-122"/>
              </a:rPr>
              <a:t>FS-TZ006-2</a:t>
            </a:r>
            <a:endParaRPr lang="en-US" altLang="en-US" sz="2400" b="1">
              <a:solidFill>
                <a:srgbClr val="FF000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26632" name="矩形 8"/>
          <p:cNvSpPr>
            <a:spLocks noChangeArrowheads="1"/>
          </p:cNvSpPr>
          <p:nvPr/>
        </p:nvSpPr>
        <p:spPr bwMode="auto">
          <a:xfrm>
            <a:off x="5368925" y="1384300"/>
            <a:ext cx="46038" cy="50006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26633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4802188"/>
            <a:ext cx="9906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图片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4803775"/>
            <a:ext cx="126365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5" name="图片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803775"/>
            <a:ext cx="1455738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6" name="TextBox 14"/>
          <p:cNvSpPr txBox="1">
            <a:spLocks noChangeArrowheads="1"/>
          </p:cNvSpPr>
          <p:nvPr/>
        </p:nvSpPr>
        <p:spPr bwMode="auto">
          <a:xfrm>
            <a:off x="0" y="214313"/>
            <a:ext cx="3070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德世朗企业</a:t>
            </a:r>
            <a:r>
              <a:rPr 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2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刀具系列</a:t>
            </a:r>
            <a:r>
              <a: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｜</a:t>
            </a:r>
            <a:r>
              <a:rPr lang="zh-CN" altLang="en-US" sz="16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威斯特系列</a:t>
            </a:r>
          </a:p>
        </p:txBody>
      </p:sp>
      <p:pic>
        <p:nvPicPr>
          <p:cNvPr id="26637" name="图片 4" descr="新品标签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413" y="14288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931707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5372</TotalTime>
  <Words>49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1598</cp:revision>
  <dcterms:created xsi:type="dcterms:W3CDTF">2016-12-01T07:26:00Z</dcterms:created>
  <dcterms:modified xsi:type="dcterms:W3CDTF">2018-03-02T01:09:43Z</dcterms:modified>
</cp:coreProperties>
</file>