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17" autoAdjust="0"/>
  </p:normalViewPr>
  <p:slideViewPr>
    <p:cSldViewPr showGuides="1">
      <p:cViewPr varScale="1">
        <p:scale>
          <a:sx n="65" d="100"/>
          <a:sy n="65" d="100"/>
        </p:scale>
        <p:origin x="-294" y="-10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72816"/>
            <a:ext cx="2952328" cy="184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9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6345115"/>
          <a:ext cx="9144000" cy="51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5" imgW="9144018" imgH="512065" progId="">
                  <p:embed/>
                </p:oleObj>
              </mc:Choice>
              <mc:Fallback>
                <p:oleObj r:id="rId5" imgW="9144018" imgH="5120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45115"/>
                        <a:ext cx="9144000" cy="512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29256" y="3571876"/>
            <a:ext cx="3357586" cy="26182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  <a:r>
              <a:rPr kumimoji="0"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JD02504-N-Y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产品名称</a:t>
            </a: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欢乐庆典面巾（黄色）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　　格：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34×75cm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产品材料</a:t>
            </a:r>
            <a:r>
              <a:rPr kumimoji="0"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全棉</a:t>
            </a:r>
            <a:endParaRPr kumimoji="0" lang="en-US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包装方式：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袋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100PCS/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r>
              <a:rPr kumimoji="0"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割绒无捻纱提花工艺，蓬松柔软的无捻纱和触感细腻的割绒，立体而有层次的结合，柔软舒适，吸水易干，亲肤透气，搭配温馨的花朵图案，简约大方。尤其适合女性和宝宝的娇嫩肌肤。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9256" y="1071546"/>
            <a:ext cx="24288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66.00</a:t>
            </a: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出货价：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25.00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1124744"/>
            <a:ext cx="512456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1052736"/>
            <a:ext cx="1368896" cy="92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34467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21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281</cp:revision>
  <dcterms:created xsi:type="dcterms:W3CDTF">2016-12-01T07:26:00Z</dcterms:created>
  <dcterms:modified xsi:type="dcterms:W3CDTF">2018-02-26T08:45:10Z</dcterms:modified>
</cp:coreProperties>
</file>