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2845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92306-A8DF-464A-A5B5-27AEB408B18C}" v="1" dt="2022-11-28T03:03:43.7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F6DDE2"/>
          </a:solidFill>
        </a:fill>
      </a:tcStyle>
    </a:wholeTbl>
    <a:band2H>
      <a:tcTxStyle/>
      <a:tcStyle>
        <a:tcBdr/>
        <a:fill>
          <a:solidFill>
            <a:srgbClr val="FBEFF1"/>
          </a:solidFill>
        </a:fill>
      </a:tcStyle>
    </a:band2H>
    <a:firstCol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381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381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FFDDD4"/>
          </a:solidFill>
        </a:fill>
      </a:tcStyle>
    </a:wholeTbl>
    <a:band2H>
      <a:tcTxStyle/>
      <a:tcStyle>
        <a:tcBdr/>
        <a:fill>
          <a:solidFill>
            <a:srgbClr val="FFEFEB"/>
          </a:solidFill>
        </a:fill>
      </a:tcStyle>
    </a:band2H>
    <a:firstCol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381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381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FED4CD"/>
          </a:solidFill>
        </a:fill>
      </a:tcStyle>
    </a:wholeTbl>
    <a:band2H>
      <a:tcTxStyle/>
      <a:tcStyle>
        <a:tcBdr/>
        <a:fill>
          <a:solidFill>
            <a:srgbClr val="FEEBE8"/>
          </a:solidFill>
        </a:fill>
      </a:tcStyle>
    </a:band2H>
    <a:firstCol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381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381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2845"/>
        </a:fontRef>
        <a:srgbClr val="00284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002845"/>
          </a:solidFill>
        </a:fill>
      </a:tcStyle>
    </a:band2H>
    <a:firstCol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845"/>
              </a:solidFill>
              <a:prstDash val="solid"/>
              <a:round/>
            </a:ln>
          </a:top>
          <a:bottom>
            <a:ln w="254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2845"/>
          </a:solidFill>
        </a:fill>
      </a:tcStyle>
    </a:lastRow>
    <a:fir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845"/>
              </a:solidFill>
              <a:prstDash val="solid"/>
              <a:round/>
            </a:ln>
          </a:top>
          <a:bottom>
            <a:ln w="254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002845"/>
          </a:solidFill>
        </a:fill>
      </a:tcStyle>
    </a:firstCol>
    <a:la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38100" cap="flat">
              <a:solidFill>
                <a:srgbClr val="002845"/>
              </a:solidFill>
              <a:prstDash val="solid"/>
              <a:round/>
            </a:ln>
          </a:top>
          <a:bottom>
            <a:ln w="127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002845"/>
          </a:solidFill>
        </a:fill>
      </a:tcStyle>
    </a:lastRow>
    <a:firstRow>
      <a:tcTxStyle b="on" i="off">
        <a:fontRef idx="minor">
          <a:srgbClr val="002845"/>
        </a:fontRef>
        <a:srgbClr val="002845"/>
      </a:tcTxStyle>
      <a:tcStyle>
        <a:tcBdr>
          <a:left>
            <a:ln w="12700" cap="flat">
              <a:solidFill>
                <a:srgbClr val="002845"/>
              </a:solidFill>
              <a:prstDash val="solid"/>
              <a:round/>
            </a:ln>
          </a:left>
          <a:right>
            <a:ln w="12700" cap="flat">
              <a:solidFill>
                <a:srgbClr val="002845"/>
              </a:solidFill>
              <a:prstDash val="solid"/>
              <a:round/>
            </a:ln>
          </a:right>
          <a:top>
            <a:ln w="12700" cap="flat">
              <a:solidFill>
                <a:srgbClr val="002845"/>
              </a:solidFill>
              <a:prstDash val="solid"/>
              <a:round/>
            </a:ln>
          </a:top>
          <a:bottom>
            <a:ln w="38100" cap="flat">
              <a:solidFill>
                <a:srgbClr val="002845"/>
              </a:solidFill>
              <a:prstDash val="solid"/>
              <a:round/>
            </a:ln>
          </a:bottom>
          <a:insideH>
            <a:ln w="12700" cap="flat">
              <a:solidFill>
                <a:srgbClr val="002845"/>
              </a:solidFill>
              <a:prstDash val="solid"/>
              <a:round/>
            </a:ln>
          </a:insideH>
          <a:insideV>
            <a:ln w="12700" cap="flat">
              <a:solidFill>
                <a:srgbClr val="002845"/>
              </a:solidFill>
              <a:prstDash val="solid"/>
              <a:round/>
            </a:ln>
          </a:insideV>
        </a:tcBdr>
        <a:fill>
          <a:solidFill>
            <a:srgbClr val="00284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Kumar E" userId="7aefd252822d3b50" providerId="LiveId" clId="{A5792306-A8DF-464A-A5B5-27AEB408B18C}"/>
    <pc:docChg chg="undo custSel modSld">
      <pc:chgData name="Ajith Kumar E" userId="7aefd252822d3b50" providerId="LiveId" clId="{A5792306-A8DF-464A-A5B5-27AEB408B18C}" dt="2022-11-28T03:10:30.180" v="218" actId="108"/>
      <pc:docMkLst>
        <pc:docMk/>
      </pc:docMkLst>
      <pc:sldChg chg="modSp mod">
        <pc:chgData name="Ajith Kumar E" userId="7aefd252822d3b50" providerId="LiveId" clId="{A5792306-A8DF-464A-A5B5-27AEB408B18C}" dt="2022-11-28T03:00:12.552" v="32" actId="108"/>
        <pc:sldMkLst>
          <pc:docMk/>
          <pc:sldMk cId="0" sldId="259"/>
        </pc:sldMkLst>
        <pc:spChg chg="mod">
          <ac:chgData name="Ajith Kumar E" userId="7aefd252822d3b50" providerId="LiveId" clId="{A5792306-A8DF-464A-A5B5-27AEB408B18C}" dt="2022-11-28T03:00:12.552" v="32" actId="108"/>
          <ac:spMkLst>
            <pc:docMk/>
            <pc:sldMk cId="0" sldId="259"/>
            <ac:spMk id="585" creationId="{00000000-0000-0000-0000-000000000000}"/>
          </ac:spMkLst>
        </pc:spChg>
      </pc:sldChg>
      <pc:sldChg chg="addSp delSp modSp mod">
        <pc:chgData name="Ajith Kumar E" userId="7aefd252822d3b50" providerId="LiveId" clId="{A5792306-A8DF-464A-A5B5-27AEB408B18C}" dt="2022-11-28T03:10:30.180" v="218" actId="108"/>
        <pc:sldMkLst>
          <pc:docMk/>
          <pc:sldMk cId="0" sldId="266"/>
        </pc:sldMkLst>
        <pc:spChg chg="add mod">
          <ac:chgData name="Ajith Kumar E" userId="7aefd252822d3b50" providerId="LiveId" clId="{A5792306-A8DF-464A-A5B5-27AEB408B18C}" dt="2022-11-28T03:07:50.501" v="138" actId="108"/>
          <ac:spMkLst>
            <pc:docMk/>
            <pc:sldMk cId="0" sldId="266"/>
            <ac:spMk id="2" creationId="{9A17F1DF-494A-EFDB-5D7D-523E0E2ABB13}"/>
          </ac:spMkLst>
        </pc:spChg>
        <pc:spChg chg="del mod">
          <ac:chgData name="Ajith Kumar E" userId="7aefd252822d3b50" providerId="LiveId" clId="{A5792306-A8DF-464A-A5B5-27AEB408B18C}" dt="2022-11-28T03:03:14.902" v="51" actId="21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Ajith Kumar E" userId="7aefd252822d3b50" providerId="LiveId" clId="{A5792306-A8DF-464A-A5B5-27AEB408B18C}" dt="2022-11-28T03:04:17.936" v="61" actId="21"/>
          <ac:spMkLst>
            <pc:docMk/>
            <pc:sldMk cId="0" sldId="266"/>
            <ac:spMk id="7" creationId="{00000000-0000-0000-0000-000000000000}"/>
          </ac:spMkLst>
        </pc:spChg>
        <pc:spChg chg="del">
          <ac:chgData name="Ajith Kumar E" userId="7aefd252822d3b50" providerId="LiveId" clId="{A5792306-A8DF-464A-A5B5-27AEB408B18C}" dt="2022-11-28T03:05:03.609" v="64" actId="21"/>
          <ac:spMkLst>
            <pc:docMk/>
            <pc:sldMk cId="0" sldId="266"/>
            <ac:spMk id="8" creationId="{00000000-0000-0000-0000-000000000000}"/>
          </ac:spMkLst>
        </pc:spChg>
        <pc:spChg chg="del mod">
          <ac:chgData name="Ajith Kumar E" userId="7aefd252822d3b50" providerId="LiveId" clId="{A5792306-A8DF-464A-A5B5-27AEB408B18C}" dt="2022-11-28T03:03:31.064" v="54" actId="21"/>
          <ac:spMkLst>
            <pc:docMk/>
            <pc:sldMk cId="0" sldId="266"/>
            <ac:spMk id="9" creationId="{00000000-0000-0000-0000-000000000000}"/>
          </ac:spMkLst>
        </pc:spChg>
        <pc:spChg chg="mod">
          <ac:chgData name="Ajith Kumar E" userId="7aefd252822d3b50" providerId="LiveId" clId="{A5792306-A8DF-464A-A5B5-27AEB408B18C}" dt="2022-11-28T03:02:55.387" v="44" actId="27636"/>
          <ac:spMkLst>
            <pc:docMk/>
            <pc:sldMk cId="0" sldId="266"/>
            <ac:spMk id="694" creationId="{00000000-0000-0000-0000-000000000000}"/>
          </ac:spMkLst>
        </pc:spChg>
        <pc:spChg chg="del">
          <ac:chgData name="Ajith Kumar E" userId="7aefd252822d3b50" providerId="LiveId" clId="{A5792306-A8DF-464A-A5B5-27AEB408B18C}" dt="2022-11-28T03:03:21.731" v="52" actId="21"/>
          <ac:spMkLst>
            <pc:docMk/>
            <pc:sldMk cId="0" sldId="266"/>
            <ac:spMk id="699" creationId="{00000000-0000-0000-0000-000000000000}"/>
          </ac:spMkLst>
        </pc:spChg>
        <pc:spChg chg="mod">
          <ac:chgData name="Ajith Kumar E" userId="7aefd252822d3b50" providerId="LiveId" clId="{A5792306-A8DF-464A-A5B5-27AEB408B18C}" dt="2022-11-28T03:10:02.916" v="215" actId="108"/>
          <ac:spMkLst>
            <pc:docMk/>
            <pc:sldMk cId="0" sldId="266"/>
            <ac:spMk id="700" creationId="{00000000-0000-0000-0000-000000000000}"/>
          </ac:spMkLst>
        </pc:spChg>
        <pc:spChg chg="mod">
          <ac:chgData name="Ajith Kumar E" userId="7aefd252822d3b50" providerId="LiveId" clId="{A5792306-A8DF-464A-A5B5-27AEB408B18C}" dt="2022-11-28T03:10:30.180" v="218" actId="108"/>
          <ac:spMkLst>
            <pc:docMk/>
            <pc:sldMk cId="0" sldId="266"/>
            <ac:spMk id="701" creationId="{00000000-0000-0000-0000-000000000000}"/>
          </ac:spMkLst>
        </pc:spChg>
        <pc:spChg chg="mod">
          <ac:chgData name="Ajith Kumar E" userId="7aefd252822d3b50" providerId="LiveId" clId="{A5792306-A8DF-464A-A5B5-27AEB408B18C}" dt="2022-11-28T03:06:43.650" v="96" actId="207"/>
          <ac:spMkLst>
            <pc:docMk/>
            <pc:sldMk cId="0" sldId="266"/>
            <ac:spMk id="702" creationId="{00000000-0000-0000-0000-000000000000}"/>
          </ac:spMkLst>
        </pc:spChg>
        <pc:picChg chg="mod">
          <ac:chgData name="Ajith Kumar E" userId="7aefd252822d3b50" providerId="LiveId" clId="{A5792306-A8DF-464A-A5B5-27AEB408B18C}" dt="2022-11-28T03:02:49.072" v="42" actId="14100"/>
          <ac:picMkLst>
            <pc:docMk/>
            <pc:sldMk cId="0" sldId="266"/>
            <ac:picMk id="695" creationId="{00000000-0000-0000-0000-000000000000}"/>
          </ac:picMkLst>
        </pc:picChg>
        <pc:picChg chg="mod">
          <ac:chgData name="Ajith Kumar E" userId="7aefd252822d3b50" providerId="LiveId" clId="{A5792306-A8DF-464A-A5B5-27AEB408B18C}" dt="2022-11-28T03:02:16.393" v="36" actId="14100"/>
          <ac:picMkLst>
            <pc:docMk/>
            <pc:sldMk cId="0" sldId="266"/>
            <ac:picMk id="696" creationId="{00000000-0000-0000-0000-000000000000}"/>
          </ac:picMkLst>
        </pc:picChg>
        <pc:picChg chg="mod">
          <ac:chgData name="Ajith Kumar E" userId="7aefd252822d3b50" providerId="LiveId" clId="{A5792306-A8DF-464A-A5B5-27AEB408B18C}" dt="2022-11-28T03:02:25.109" v="38" actId="14100"/>
          <ac:picMkLst>
            <pc:docMk/>
            <pc:sldMk cId="0" sldId="266"/>
            <ac:picMk id="697" creationId="{00000000-0000-0000-0000-000000000000}"/>
          </ac:picMkLst>
        </pc:picChg>
        <pc:picChg chg="mod">
          <ac:chgData name="Ajith Kumar E" userId="7aefd252822d3b50" providerId="LiveId" clId="{A5792306-A8DF-464A-A5B5-27AEB408B18C}" dt="2022-11-28T03:02:20.181" v="37" actId="14100"/>
          <ac:picMkLst>
            <pc:docMk/>
            <pc:sldMk cId="0" sldId="266"/>
            <ac:picMk id="6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6" name="Shape 5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24249" y="2804485"/>
            <a:ext cx="3295502" cy="7926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Google Shape;11;p2"/>
          <p:cNvSpPr/>
          <p:nvPr/>
        </p:nvSpPr>
        <p:spPr>
          <a:xfrm>
            <a:off x="1060481" y="1158637"/>
            <a:ext cx="121174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Google Shape;12;p2"/>
          <p:cNvSpPr/>
          <p:nvPr/>
        </p:nvSpPr>
        <p:spPr>
          <a:xfrm>
            <a:off x="7799740" y="916084"/>
            <a:ext cx="121410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Google Shape;13;p2"/>
          <p:cNvSpPr/>
          <p:nvPr/>
        </p:nvSpPr>
        <p:spPr>
          <a:xfrm>
            <a:off x="5257958" y="2452429"/>
            <a:ext cx="57576" cy="57575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Google Shape;14;p2"/>
          <p:cNvSpPr/>
          <p:nvPr/>
        </p:nvSpPr>
        <p:spPr>
          <a:xfrm>
            <a:off x="8710048" y="4821494"/>
            <a:ext cx="98036" cy="98272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" name="Google Shape;15;p2"/>
          <p:cNvSpPr/>
          <p:nvPr/>
        </p:nvSpPr>
        <p:spPr>
          <a:xfrm>
            <a:off x="275669" y="1557059"/>
            <a:ext cx="57837" cy="57575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Google Shape;16;p2"/>
          <p:cNvSpPr/>
          <p:nvPr/>
        </p:nvSpPr>
        <p:spPr>
          <a:xfrm>
            <a:off x="8263673" y="2953705"/>
            <a:ext cx="104089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oogle Shape;17;p2"/>
          <p:cNvGrpSpPr/>
          <p:nvPr/>
        </p:nvGrpSpPr>
        <p:grpSpPr>
          <a:xfrm>
            <a:off x="8263706" y="-434370"/>
            <a:ext cx="188867" cy="1181537"/>
            <a:chOff x="-1" y="-1"/>
            <a:chExt cx="188866" cy="1181535"/>
          </a:xfrm>
        </p:grpSpPr>
        <p:sp>
          <p:nvSpPr>
            <p:cNvPr id="29" name="Google Shape;18;p2"/>
            <p:cNvSpPr/>
            <p:nvPr/>
          </p:nvSpPr>
          <p:spPr>
            <a:xfrm>
              <a:off x="-2" y="992908"/>
              <a:ext cx="188867" cy="188627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Google Shape;19;p2"/>
            <p:cNvSpPr/>
            <p:nvPr/>
          </p:nvSpPr>
          <p:spPr>
            <a:xfrm>
              <a:off x="27934" y="477193"/>
              <a:ext cx="133205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Google Shape;20;p2"/>
            <p:cNvSpPr/>
            <p:nvPr/>
          </p:nvSpPr>
          <p:spPr>
            <a:xfrm>
              <a:off x="54193" y="-2"/>
              <a:ext cx="80452" cy="80714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" name="Google Shape;21;p2"/>
          <p:cNvSpPr/>
          <p:nvPr/>
        </p:nvSpPr>
        <p:spPr>
          <a:xfrm>
            <a:off x="8486022" y="1614630"/>
            <a:ext cx="80452" cy="8045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6" name="Google Shape;22;p2"/>
          <p:cNvGrpSpPr/>
          <p:nvPr/>
        </p:nvGrpSpPr>
        <p:grpSpPr>
          <a:xfrm>
            <a:off x="3090744" y="-533634"/>
            <a:ext cx="98038" cy="1147548"/>
            <a:chOff x="-1" y="-1"/>
            <a:chExt cx="98037" cy="1147546"/>
          </a:xfrm>
        </p:grpSpPr>
        <p:sp>
          <p:nvSpPr>
            <p:cNvPr id="34" name="Google Shape;23;p2"/>
            <p:cNvSpPr/>
            <p:nvPr/>
          </p:nvSpPr>
          <p:spPr>
            <a:xfrm>
              <a:off x="-2" y="1049275"/>
              <a:ext cx="98039" cy="98271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" name="Google Shape;24;p2"/>
            <p:cNvSpPr/>
            <p:nvPr/>
          </p:nvSpPr>
          <p:spPr>
            <a:xfrm>
              <a:off x="42680" y="-2"/>
              <a:ext cx="12703" cy="89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" name="Google Shape;25;p2"/>
          <p:cNvGrpSpPr/>
          <p:nvPr/>
        </p:nvGrpSpPr>
        <p:grpSpPr>
          <a:xfrm>
            <a:off x="4892768" y="-340087"/>
            <a:ext cx="121178" cy="760446"/>
            <a:chOff x="-1" y="0"/>
            <a:chExt cx="121177" cy="760444"/>
          </a:xfrm>
        </p:grpSpPr>
        <p:sp>
          <p:nvSpPr>
            <p:cNvPr id="37" name="Google Shape;26;p2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" name="Google Shape;27;p2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" name="Google Shape;28;p2"/>
          <p:cNvGrpSpPr/>
          <p:nvPr/>
        </p:nvGrpSpPr>
        <p:grpSpPr>
          <a:xfrm>
            <a:off x="250614" y="2402327"/>
            <a:ext cx="188630" cy="2468306"/>
            <a:chOff x="-1" y="0"/>
            <a:chExt cx="188629" cy="2468305"/>
          </a:xfrm>
        </p:grpSpPr>
        <p:sp>
          <p:nvSpPr>
            <p:cNvPr id="40" name="Google Shape;29;p2"/>
            <p:cNvSpPr/>
            <p:nvPr/>
          </p:nvSpPr>
          <p:spPr>
            <a:xfrm>
              <a:off x="-2" y="2279470"/>
              <a:ext cx="188631" cy="188836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Google Shape;30;p2"/>
            <p:cNvSpPr/>
            <p:nvPr/>
          </p:nvSpPr>
          <p:spPr>
            <a:xfrm>
              <a:off x="27725" y="1763965"/>
              <a:ext cx="133205" cy="133229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Google Shape;31;p2"/>
            <p:cNvSpPr/>
            <p:nvPr/>
          </p:nvSpPr>
          <p:spPr>
            <a:xfrm>
              <a:off x="53982" y="1286772"/>
              <a:ext cx="80453" cy="80479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Google Shape;32;p2"/>
            <p:cNvSpPr/>
            <p:nvPr/>
          </p:nvSpPr>
          <p:spPr>
            <a:xfrm>
              <a:off x="87961" y="0"/>
              <a:ext cx="12705" cy="101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" name="Google Shape;33;p2"/>
          <p:cNvSpPr/>
          <p:nvPr/>
        </p:nvSpPr>
        <p:spPr>
          <a:xfrm>
            <a:off x="8933621" y="9"/>
            <a:ext cx="12703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6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068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Google Shape;34;p2"/>
          <p:cNvSpPr/>
          <p:nvPr/>
        </p:nvSpPr>
        <p:spPr>
          <a:xfrm>
            <a:off x="644743" y="21445"/>
            <a:ext cx="12703" cy="168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9" name="Google Shape;35;p2"/>
          <p:cNvGrpSpPr/>
          <p:nvPr/>
        </p:nvGrpSpPr>
        <p:grpSpPr>
          <a:xfrm>
            <a:off x="2038714" y="173931"/>
            <a:ext cx="57552" cy="831751"/>
            <a:chOff x="0" y="0"/>
            <a:chExt cx="57550" cy="831750"/>
          </a:xfrm>
        </p:grpSpPr>
        <p:sp>
          <p:nvSpPr>
            <p:cNvPr id="47" name="Google Shape;36;p2"/>
            <p:cNvSpPr/>
            <p:nvPr/>
          </p:nvSpPr>
          <p:spPr>
            <a:xfrm>
              <a:off x="-1" y="773940"/>
              <a:ext cx="57552" cy="57810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Google Shape;37;p2"/>
            <p:cNvSpPr/>
            <p:nvPr/>
          </p:nvSpPr>
          <p:spPr>
            <a:xfrm>
              <a:off x="22422" y="-1"/>
              <a:ext cx="12703" cy="69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>
            <a:spLocks noGrp="1"/>
          </p:cNvSpPr>
          <p:nvPr>
            <p:ph type="title"/>
          </p:nvPr>
        </p:nvSpPr>
        <p:spPr>
          <a:xfrm>
            <a:off x="3068675" y="3075325"/>
            <a:ext cx="3055803" cy="547803"/>
          </a:xfrm>
          <a:prstGeom prst="rect">
            <a:avLst/>
          </a:prstGeom>
        </p:spPr>
        <p:txBody>
          <a:bodyPr anchor="t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3000" y="1799075"/>
            <a:ext cx="4478100" cy="7926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Google Shape;178;p11"/>
          <p:cNvSpPr/>
          <p:nvPr/>
        </p:nvSpPr>
        <p:spPr>
          <a:xfrm>
            <a:off x="1621195" y="2890613"/>
            <a:ext cx="121174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1" name="Google Shape;179;p11"/>
          <p:cNvSpPr/>
          <p:nvPr/>
        </p:nvSpPr>
        <p:spPr>
          <a:xfrm>
            <a:off x="1238739" y="2106908"/>
            <a:ext cx="121410" cy="1214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2" name="Google Shape;180;p11"/>
          <p:cNvSpPr/>
          <p:nvPr/>
        </p:nvSpPr>
        <p:spPr>
          <a:xfrm>
            <a:off x="8710048" y="4821494"/>
            <a:ext cx="98036" cy="98272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3" name="Google Shape;181;p11"/>
          <p:cNvSpPr/>
          <p:nvPr/>
        </p:nvSpPr>
        <p:spPr>
          <a:xfrm>
            <a:off x="275669" y="1557059"/>
            <a:ext cx="57837" cy="57575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Google Shape;182;p11"/>
          <p:cNvSpPr/>
          <p:nvPr/>
        </p:nvSpPr>
        <p:spPr>
          <a:xfrm>
            <a:off x="8263673" y="2953705"/>
            <a:ext cx="104089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8" name="Google Shape;183;p11"/>
          <p:cNvGrpSpPr/>
          <p:nvPr/>
        </p:nvGrpSpPr>
        <p:grpSpPr>
          <a:xfrm>
            <a:off x="8217032" y="3576767"/>
            <a:ext cx="188866" cy="1181538"/>
            <a:chOff x="0" y="0"/>
            <a:chExt cx="188864" cy="1181536"/>
          </a:xfrm>
        </p:grpSpPr>
        <p:sp>
          <p:nvSpPr>
            <p:cNvPr id="235" name="Google Shape;184;p11"/>
            <p:cNvSpPr/>
            <p:nvPr/>
          </p:nvSpPr>
          <p:spPr>
            <a:xfrm>
              <a:off x="-1" y="992909"/>
              <a:ext cx="188865" cy="188627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6" name="Google Shape;185;p11"/>
            <p:cNvSpPr/>
            <p:nvPr/>
          </p:nvSpPr>
          <p:spPr>
            <a:xfrm>
              <a:off x="27934" y="477193"/>
              <a:ext cx="133203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7" name="Google Shape;186;p11"/>
            <p:cNvSpPr/>
            <p:nvPr/>
          </p:nvSpPr>
          <p:spPr>
            <a:xfrm>
              <a:off x="54193" y="-1"/>
              <a:ext cx="80452" cy="80714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39" name="Google Shape;187;p11"/>
          <p:cNvSpPr/>
          <p:nvPr/>
        </p:nvSpPr>
        <p:spPr>
          <a:xfrm>
            <a:off x="8718822" y="1164881"/>
            <a:ext cx="80452" cy="8045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2" name="Google Shape;188;p11"/>
          <p:cNvGrpSpPr/>
          <p:nvPr/>
        </p:nvGrpSpPr>
        <p:grpSpPr>
          <a:xfrm>
            <a:off x="7519342" y="3243343"/>
            <a:ext cx="98039" cy="1147547"/>
            <a:chOff x="-1" y="-1"/>
            <a:chExt cx="98038" cy="1147546"/>
          </a:xfrm>
        </p:grpSpPr>
        <p:sp>
          <p:nvSpPr>
            <p:cNvPr id="240" name="Google Shape;189;p11"/>
            <p:cNvSpPr/>
            <p:nvPr/>
          </p:nvSpPr>
          <p:spPr>
            <a:xfrm>
              <a:off x="-2" y="1049275"/>
              <a:ext cx="98039" cy="98271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1" name="Google Shape;190;p11"/>
            <p:cNvSpPr/>
            <p:nvPr/>
          </p:nvSpPr>
          <p:spPr>
            <a:xfrm>
              <a:off x="42680" y="-2"/>
              <a:ext cx="12704" cy="89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5" name="Google Shape;191;p11"/>
          <p:cNvGrpSpPr/>
          <p:nvPr/>
        </p:nvGrpSpPr>
        <p:grpSpPr>
          <a:xfrm>
            <a:off x="805818" y="2953689"/>
            <a:ext cx="121179" cy="760445"/>
            <a:chOff x="-1" y="0"/>
            <a:chExt cx="121177" cy="760444"/>
          </a:xfrm>
        </p:grpSpPr>
        <p:sp>
          <p:nvSpPr>
            <p:cNvPr id="243" name="Google Shape;192;p11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4" name="Google Shape;193;p11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0" name="Google Shape;194;p11"/>
          <p:cNvGrpSpPr/>
          <p:nvPr/>
        </p:nvGrpSpPr>
        <p:grpSpPr>
          <a:xfrm>
            <a:off x="250614" y="2402327"/>
            <a:ext cx="188630" cy="2468306"/>
            <a:chOff x="-1" y="0"/>
            <a:chExt cx="188629" cy="2468305"/>
          </a:xfrm>
        </p:grpSpPr>
        <p:sp>
          <p:nvSpPr>
            <p:cNvPr id="246" name="Google Shape;195;p11"/>
            <p:cNvSpPr/>
            <p:nvPr/>
          </p:nvSpPr>
          <p:spPr>
            <a:xfrm>
              <a:off x="-2" y="2279470"/>
              <a:ext cx="188631" cy="188836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7" name="Google Shape;196;p11"/>
            <p:cNvSpPr/>
            <p:nvPr/>
          </p:nvSpPr>
          <p:spPr>
            <a:xfrm>
              <a:off x="27725" y="1763965"/>
              <a:ext cx="133205" cy="133229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Google Shape;197;p11"/>
            <p:cNvSpPr/>
            <p:nvPr/>
          </p:nvSpPr>
          <p:spPr>
            <a:xfrm>
              <a:off x="53982" y="1286772"/>
              <a:ext cx="80453" cy="80479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9" name="Google Shape;198;p11"/>
            <p:cNvSpPr/>
            <p:nvPr/>
          </p:nvSpPr>
          <p:spPr>
            <a:xfrm>
              <a:off x="87961" y="0"/>
              <a:ext cx="12705" cy="101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1" name="Google Shape;199;p11"/>
          <p:cNvSpPr/>
          <p:nvPr/>
        </p:nvSpPr>
        <p:spPr>
          <a:xfrm>
            <a:off x="8305109" y="-383978"/>
            <a:ext cx="12703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6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068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2" name="Google Shape;200;p11"/>
          <p:cNvSpPr/>
          <p:nvPr/>
        </p:nvSpPr>
        <p:spPr>
          <a:xfrm>
            <a:off x="644743" y="21445"/>
            <a:ext cx="12703" cy="168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55" name="Google Shape;201;p11"/>
          <p:cNvGrpSpPr/>
          <p:nvPr/>
        </p:nvGrpSpPr>
        <p:grpSpPr>
          <a:xfrm>
            <a:off x="2038714" y="173931"/>
            <a:ext cx="57552" cy="831751"/>
            <a:chOff x="0" y="0"/>
            <a:chExt cx="57550" cy="831750"/>
          </a:xfrm>
        </p:grpSpPr>
        <p:sp>
          <p:nvSpPr>
            <p:cNvPr id="253" name="Google Shape;202;p11"/>
            <p:cNvSpPr/>
            <p:nvPr/>
          </p:nvSpPr>
          <p:spPr>
            <a:xfrm>
              <a:off x="-1" y="773940"/>
              <a:ext cx="57552" cy="57810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4" name="Google Shape;203;p11"/>
            <p:cNvSpPr/>
            <p:nvPr/>
          </p:nvSpPr>
          <p:spPr>
            <a:xfrm>
              <a:off x="22422" y="-1"/>
              <a:ext cx="12703" cy="69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6" name="Google Shape;204;p11"/>
          <p:cNvSpPr/>
          <p:nvPr/>
        </p:nvSpPr>
        <p:spPr>
          <a:xfrm>
            <a:off x="7582340" y="1834558"/>
            <a:ext cx="121410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60" name="Google Shape;205;p11"/>
          <p:cNvGrpSpPr/>
          <p:nvPr/>
        </p:nvGrpSpPr>
        <p:grpSpPr>
          <a:xfrm>
            <a:off x="4920195" y="-496495"/>
            <a:ext cx="188866" cy="1181537"/>
            <a:chOff x="0" y="-1"/>
            <a:chExt cx="188864" cy="1181535"/>
          </a:xfrm>
        </p:grpSpPr>
        <p:sp>
          <p:nvSpPr>
            <p:cNvPr id="257" name="Google Shape;206;p11"/>
            <p:cNvSpPr/>
            <p:nvPr/>
          </p:nvSpPr>
          <p:spPr>
            <a:xfrm>
              <a:off x="-1" y="992908"/>
              <a:ext cx="188865" cy="188627"/>
            </a:xfrm>
            <a:prstGeom prst="rect">
              <a:avLst/>
            </a:prstGeom>
            <a:noFill/>
            <a:ln w="5750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8" name="Google Shape;207;p11"/>
            <p:cNvSpPr/>
            <p:nvPr/>
          </p:nvSpPr>
          <p:spPr>
            <a:xfrm>
              <a:off x="27934" y="477193"/>
              <a:ext cx="133203" cy="133202"/>
            </a:xfrm>
            <a:prstGeom prst="rect">
              <a:avLst/>
            </a:prstGeom>
            <a:noFill/>
            <a:ln w="412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" name="Google Shape;208;p11"/>
            <p:cNvSpPr/>
            <p:nvPr/>
          </p:nvSpPr>
          <p:spPr>
            <a:xfrm>
              <a:off x="54193" y="-2"/>
              <a:ext cx="80452" cy="80714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61" name="Google Shape;209;p11"/>
          <p:cNvSpPr/>
          <p:nvPr/>
        </p:nvSpPr>
        <p:spPr>
          <a:xfrm>
            <a:off x="7084830" y="549596"/>
            <a:ext cx="80453" cy="8045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64" name="Google Shape;210;p11"/>
          <p:cNvGrpSpPr/>
          <p:nvPr/>
        </p:nvGrpSpPr>
        <p:grpSpPr>
          <a:xfrm>
            <a:off x="3030469" y="-223824"/>
            <a:ext cx="121178" cy="760446"/>
            <a:chOff x="-1" y="0"/>
            <a:chExt cx="121177" cy="760444"/>
          </a:xfrm>
        </p:grpSpPr>
        <p:sp>
          <p:nvSpPr>
            <p:cNvPr id="262" name="Google Shape;211;p11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" name="Google Shape;212;p11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8" name="Google Shape;213;p11"/>
          <p:cNvGrpSpPr/>
          <p:nvPr/>
        </p:nvGrpSpPr>
        <p:grpSpPr>
          <a:xfrm>
            <a:off x="2306289" y="2569221"/>
            <a:ext cx="199217" cy="2828912"/>
            <a:chOff x="-1" y="0"/>
            <a:chExt cx="199216" cy="2828910"/>
          </a:xfrm>
        </p:grpSpPr>
        <p:sp>
          <p:nvSpPr>
            <p:cNvPr id="265" name="Google Shape;214;p11"/>
            <p:cNvSpPr/>
            <p:nvPr/>
          </p:nvSpPr>
          <p:spPr>
            <a:xfrm>
              <a:off x="-2" y="2629724"/>
              <a:ext cx="199217" cy="19918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" name="Google Shape;215;p11"/>
            <p:cNvSpPr/>
            <p:nvPr/>
          </p:nvSpPr>
          <p:spPr>
            <a:xfrm>
              <a:off x="47459" y="1989457"/>
              <a:ext cx="104063" cy="104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" name="Google Shape;216;p11"/>
            <p:cNvSpPr/>
            <p:nvPr/>
          </p:nvSpPr>
          <p:spPr>
            <a:xfrm>
              <a:off x="93256" y="-1"/>
              <a:ext cx="12704" cy="179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xx%"/>
          <p:cNvSpPr txBox="1">
            <a:spLocks noGrp="1"/>
          </p:cNvSpPr>
          <p:nvPr>
            <p:ph type="title" hasCustomPrompt="1"/>
          </p:nvPr>
        </p:nvSpPr>
        <p:spPr>
          <a:xfrm>
            <a:off x="1733724" y="856650"/>
            <a:ext cx="5676602" cy="1230303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08072" y="2086948"/>
            <a:ext cx="2727904" cy="715503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3" name="Google Shape;220;p12"/>
          <p:cNvGrpSpPr/>
          <p:nvPr/>
        </p:nvGrpSpPr>
        <p:grpSpPr>
          <a:xfrm>
            <a:off x="722514" y="3412539"/>
            <a:ext cx="7699056" cy="1884586"/>
            <a:chOff x="0" y="-1"/>
            <a:chExt cx="7699054" cy="1884585"/>
          </a:xfrm>
        </p:grpSpPr>
        <p:sp>
          <p:nvSpPr>
            <p:cNvPr id="278" name="Google Shape;221;p12"/>
            <p:cNvSpPr/>
            <p:nvPr/>
          </p:nvSpPr>
          <p:spPr>
            <a:xfrm>
              <a:off x="4145043" y="-2"/>
              <a:ext cx="107836" cy="10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extrusionOk="0">
                  <a:moveTo>
                    <a:pt x="9343" y="0"/>
                  </a:moveTo>
                  <a:cubicBezTo>
                    <a:pt x="1050" y="0"/>
                    <a:pt x="-3084" y="11716"/>
                    <a:pt x="2683" y="18428"/>
                  </a:cubicBezTo>
                  <a:cubicBezTo>
                    <a:pt x="4609" y="20616"/>
                    <a:pt x="6958" y="21600"/>
                    <a:pt x="9249" y="21600"/>
                  </a:cubicBezTo>
                  <a:cubicBezTo>
                    <a:pt x="14006" y="21600"/>
                    <a:pt x="18516" y="17362"/>
                    <a:pt x="18516" y="10855"/>
                  </a:cubicBezTo>
                  <a:cubicBezTo>
                    <a:pt x="18516" y="4826"/>
                    <a:pt x="14370" y="0"/>
                    <a:pt x="934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" name="Google Shape;222;p12"/>
            <p:cNvSpPr/>
            <p:nvPr/>
          </p:nvSpPr>
          <p:spPr>
            <a:xfrm>
              <a:off x="396474" y="198237"/>
              <a:ext cx="7061181" cy="167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5" y="0"/>
                  </a:moveTo>
                  <a:lnTo>
                    <a:pt x="7277" y="12048"/>
                  </a:lnTo>
                  <a:lnTo>
                    <a:pt x="4374" y="16119"/>
                  </a:lnTo>
                  <a:lnTo>
                    <a:pt x="3225" y="14877"/>
                  </a:lnTo>
                  <a:lnTo>
                    <a:pt x="1896" y="8709"/>
                  </a:lnTo>
                  <a:lnTo>
                    <a:pt x="0" y="21534"/>
                  </a:lnTo>
                  <a:lnTo>
                    <a:pt x="26" y="21600"/>
                  </a:lnTo>
                  <a:lnTo>
                    <a:pt x="1901" y="8919"/>
                  </a:lnTo>
                  <a:lnTo>
                    <a:pt x="3209" y="14988"/>
                  </a:lnTo>
                  <a:lnTo>
                    <a:pt x="4372" y="16242"/>
                  </a:lnTo>
                  <a:lnTo>
                    <a:pt x="4377" y="16253"/>
                  </a:lnTo>
                  <a:lnTo>
                    <a:pt x="7293" y="12159"/>
                  </a:lnTo>
                  <a:lnTo>
                    <a:pt x="9925" y="189"/>
                  </a:lnTo>
                  <a:lnTo>
                    <a:pt x="12366" y="11250"/>
                  </a:lnTo>
                  <a:lnTo>
                    <a:pt x="14120" y="17274"/>
                  </a:lnTo>
                  <a:lnTo>
                    <a:pt x="16010" y="16020"/>
                  </a:lnTo>
                  <a:lnTo>
                    <a:pt x="17202" y="17507"/>
                  </a:lnTo>
                  <a:lnTo>
                    <a:pt x="18552" y="7955"/>
                  </a:lnTo>
                  <a:lnTo>
                    <a:pt x="19907" y="5159"/>
                  </a:lnTo>
                  <a:lnTo>
                    <a:pt x="21574" y="21567"/>
                  </a:lnTo>
                  <a:lnTo>
                    <a:pt x="21600" y="21511"/>
                  </a:lnTo>
                  <a:lnTo>
                    <a:pt x="19923" y="4993"/>
                  </a:lnTo>
                  <a:lnTo>
                    <a:pt x="18536" y="7855"/>
                  </a:lnTo>
                  <a:lnTo>
                    <a:pt x="18531" y="7866"/>
                  </a:lnTo>
                  <a:lnTo>
                    <a:pt x="17189" y="17351"/>
                  </a:lnTo>
                  <a:lnTo>
                    <a:pt x="16016" y="15898"/>
                  </a:lnTo>
                  <a:lnTo>
                    <a:pt x="16010" y="15887"/>
                  </a:lnTo>
                  <a:lnTo>
                    <a:pt x="14130" y="17141"/>
                  </a:lnTo>
                  <a:lnTo>
                    <a:pt x="12385" y="11150"/>
                  </a:lnTo>
                  <a:lnTo>
                    <a:pt x="9925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Google Shape;223;p12"/>
            <p:cNvSpPr/>
            <p:nvPr/>
          </p:nvSpPr>
          <p:spPr>
            <a:xfrm>
              <a:off x="397364" y="251730"/>
              <a:ext cx="7066379" cy="162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35" y="0"/>
                  </a:moveTo>
                  <a:lnTo>
                    <a:pt x="12141" y="5391"/>
                  </a:lnTo>
                  <a:lnTo>
                    <a:pt x="9851" y="8898"/>
                  </a:lnTo>
                  <a:lnTo>
                    <a:pt x="8729" y="16311"/>
                  </a:lnTo>
                  <a:lnTo>
                    <a:pt x="5633" y="788"/>
                  </a:lnTo>
                  <a:lnTo>
                    <a:pt x="4144" y="12165"/>
                  </a:lnTo>
                  <a:lnTo>
                    <a:pt x="1831" y="14552"/>
                  </a:lnTo>
                  <a:lnTo>
                    <a:pt x="1826" y="14552"/>
                  </a:lnTo>
                  <a:lnTo>
                    <a:pt x="0" y="21451"/>
                  </a:lnTo>
                  <a:lnTo>
                    <a:pt x="21" y="21543"/>
                  </a:lnTo>
                  <a:lnTo>
                    <a:pt x="1842" y="14666"/>
                  </a:lnTo>
                  <a:lnTo>
                    <a:pt x="4158" y="12279"/>
                  </a:lnTo>
                  <a:lnTo>
                    <a:pt x="4163" y="12279"/>
                  </a:lnTo>
                  <a:lnTo>
                    <a:pt x="5638" y="1016"/>
                  </a:lnTo>
                  <a:lnTo>
                    <a:pt x="8718" y="16459"/>
                  </a:lnTo>
                  <a:lnTo>
                    <a:pt x="8732" y="16528"/>
                  </a:lnTo>
                  <a:lnTo>
                    <a:pt x="9870" y="9001"/>
                  </a:lnTo>
                  <a:lnTo>
                    <a:pt x="12152" y="5517"/>
                  </a:lnTo>
                  <a:lnTo>
                    <a:pt x="14028" y="171"/>
                  </a:lnTo>
                  <a:lnTo>
                    <a:pt x="15311" y="8052"/>
                  </a:lnTo>
                  <a:lnTo>
                    <a:pt x="15319" y="8099"/>
                  </a:lnTo>
                  <a:lnTo>
                    <a:pt x="16963" y="5060"/>
                  </a:lnTo>
                  <a:lnTo>
                    <a:pt x="19674" y="12153"/>
                  </a:lnTo>
                  <a:lnTo>
                    <a:pt x="21576" y="21600"/>
                  </a:lnTo>
                  <a:lnTo>
                    <a:pt x="21600" y="21508"/>
                  </a:lnTo>
                  <a:lnTo>
                    <a:pt x="19695" y="12062"/>
                  </a:lnTo>
                  <a:lnTo>
                    <a:pt x="16965" y="4911"/>
                  </a:lnTo>
                  <a:lnTo>
                    <a:pt x="15329" y="7938"/>
                  </a:lnTo>
                  <a:lnTo>
                    <a:pt x="140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Google Shape;224;p12"/>
            <p:cNvSpPr/>
            <p:nvPr/>
          </p:nvSpPr>
          <p:spPr>
            <a:xfrm>
              <a:off x="962925" y="840423"/>
              <a:ext cx="107616" cy="10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extrusionOk="0">
                  <a:moveTo>
                    <a:pt x="9299" y="0"/>
                  </a:moveTo>
                  <a:cubicBezTo>
                    <a:pt x="1011" y="0"/>
                    <a:pt x="-3133" y="11590"/>
                    <a:pt x="2784" y="18346"/>
                  </a:cubicBezTo>
                  <a:cubicBezTo>
                    <a:pt x="4662" y="20598"/>
                    <a:pt x="6974" y="21600"/>
                    <a:pt x="9240" y="21600"/>
                  </a:cubicBezTo>
                  <a:cubicBezTo>
                    <a:pt x="13947" y="21600"/>
                    <a:pt x="18467" y="17261"/>
                    <a:pt x="18467" y="10724"/>
                  </a:cubicBezTo>
                  <a:cubicBezTo>
                    <a:pt x="18467" y="4847"/>
                    <a:pt x="14323" y="0"/>
                    <a:pt x="929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Google Shape;225;p12"/>
            <p:cNvSpPr/>
            <p:nvPr/>
          </p:nvSpPr>
          <p:spPr>
            <a:xfrm>
              <a:off x="1395379" y="1305852"/>
              <a:ext cx="107892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extrusionOk="0">
                  <a:moveTo>
                    <a:pt x="9335" y="0"/>
                  </a:moveTo>
                  <a:cubicBezTo>
                    <a:pt x="1059" y="0"/>
                    <a:pt x="-3085" y="11603"/>
                    <a:pt x="2679" y="18346"/>
                  </a:cubicBezTo>
                  <a:cubicBezTo>
                    <a:pt x="4604" y="20598"/>
                    <a:pt x="6952" y="21600"/>
                    <a:pt x="9241" y="21600"/>
                  </a:cubicBezTo>
                  <a:cubicBezTo>
                    <a:pt x="13995" y="21600"/>
                    <a:pt x="18515" y="17275"/>
                    <a:pt x="18515" y="10738"/>
                  </a:cubicBezTo>
                  <a:cubicBezTo>
                    <a:pt x="18515" y="4847"/>
                    <a:pt x="14371" y="0"/>
                    <a:pt x="9335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3" name="Google Shape;226;p12"/>
            <p:cNvSpPr/>
            <p:nvPr/>
          </p:nvSpPr>
          <p:spPr>
            <a:xfrm>
              <a:off x="1779898" y="1399840"/>
              <a:ext cx="108630" cy="108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02" y="0"/>
                    <a:pt x="0" y="4802"/>
                    <a:pt x="0" y="10800"/>
                  </a:cubicBezTo>
                  <a:cubicBezTo>
                    <a:pt x="0" y="16622"/>
                    <a:pt x="4802" y="21600"/>
                    <a:pt x="10800" y="21600"/>
                  </a:cubicBezTo>
                  <a:cubicBezTo>
                    <a:pt x="16798" y="21600"/>
                    <a:pt x="21600" y="16622"/>
                    <a:pt x="21600" y="10800"/>
                  </a:cubicBezTo>
                  <a:cubicBezTo>
                    <a:pt x="21600" y="4802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4" name="Google Shape;227;p12"/>
            <p:cNvSpPr/>
            <p:nvPr/>
          </p:nvSpPr>
          <p:spPr>
            <a:xfrm>
              <a:off x="1700767" y="1122253"/>
              <a:ext cx="107590" cy="10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4" h="21600" extrusionOk="0">
                  <a:moveTo>
                    <a:pt x="9296" y="0"/>
                  </a:moveTo>
                  <a:cubicBezTo>
                    <a:pt x="1008" y="0"/>
                    <a:pt x="-3136" y="11567"/>
                    <a:pt x="2792" y="18465"/>
                  </a:cubicBezTo>
                  <a:cubicBezTo>
                    <a:pt x="4647" y="20628"/>
                    <a:pt x="6936" y="21600"/>
                    <a:pt x="9178" y="21600"/>
                  </a:cubicBezTo>
                  <a:cubicBezTo>
                    <a:pt x="13909" y="21600"/>
                    <a:pt x="18464" y="17302"/>
                    <a:pt x="18464" y="10868"/>
                  </a:cubicBezTo>
                  <a:cubicBezTo>
                    <a:pt x="18464" y="4832"/>
                    <a:pt x="14320" y="0"/>
                    <a:pt x="9296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" name="Google Shape;228;p12"/>
            <p:cNvSpPr/>
            <p:nvPr/>
          </p:nvSpPr>
          <p:spPr>
            <a:xfrm>
              <a:off x="2189495" y="272388"/>
              <a:ext cx="107616" cy="10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extrusionOk="0">
                  <a:moveTo>
                    <a:pt x="9299" y="0"/>
                  </a:moveTo>
                  <a:cubicBezTo>
                    <a:pt x="1011" y="0"/>
                    <a:pt x="-3133" y="11716"/>
                    <a:pt x="2784" y="18428"/>
                  </a:cubicBezTo>
                  <a:cubicBezTo>
                    <a:pt x="4662" y="20616"/>
                    <a:pt x="6974" y="21600"/>
                    <a:pt x="9240" y="21600"/>
                  </a:cubicBezTo>
                  <a:cubicBezTo>
                    <a:pt x="13947" y="21600"/>
                    <a:pt x="18467" y="17362"/>
                    <a:pt x="18467" y="10855"/>
                  </a:cubicBezTo>
                  <a:cubicBezTo>
                    <a:pt x="18467" y="4826"/>
                    <a:pt x="14323" y="0"/>
                    <a:pt x="929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" name="Google Shape;229;p12"/>
            <p:cNvSpPr/>
            <p:nvPr/>
          </p:nvSpPr>
          <p:spPr>
            <a:xfrm>
              <a:off x="3202019" y="1421388"/>
              <a:ext cx="107897" cy="10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extrusionOk="0">
                  <a:moveTo>
                    <a:pt x="9195" y="0"/>
                  </a:moveTo>
                  <a:cubicBezTo>
                    <a:pt x="1060" y="0"/>
                    <a:pt x="-3084" y="11716"/>
                    <a:pt x="2692" y="18428"/>
                  </a:cubicBezTo>
                  <a:cubicBezTo>
                    <a:pt x="4605" y="20616"/>
                    <a:pt x="6953" y="21600"/>
                    <a:pt x="9242" y="21600"/>
                  </a:cubicBezTo>
                  <a:cubicBezTo>
                    <a:pt x="13996" y="21600"/>
                    <a:pt x="18516" y="17362"/>
                    <a:pt x="18516" y="10855"/>
                  </a:cubicBezTo>
                  <a:cubicBezTo>
                    <a:pt x="18516" y="4826"/>
                    <a:pt x="14372" y="0"/>
                    <a:pt x="919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" name="Google Shape;230;p12"/>
            <p:cNvSpPr/>
            <p:nvPr/>
          </p:nvSpPr>
          <p:spPr>
            <a:xfrm>
              <a:off x="3576130" y="871479"/>
              <a:ext cx="107892" cy="10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extrusionOk="0">
                  <a:moveTo>
                    <a:pt x="9335" y="0"/>
                  </a:moveTo>
                  <a:cubicBezTo>
                    <a:pt x="1059" y="0"/>
                    <a:pt x="-3085" y="11560"/>
                    <a:pt x="2679" y="18463"/>
                  </a:cubicBezTo>
                  <a:cubicBezTo>
                    <a:pt x="4592" y="20628"/>
                    <a:pt x="6905" y="21600"/>
                    <a:pt x="9182" y="21600"/>
                  </a:cubicBezTo>
                  <a:cubicBezTo>
                    <a:pt x="13960" y="21600"/>
                    <a:pt x="18515" y="17299"/>
                    <a:pt x="18515" y="10862"/>
                  </a:cubicBezTo>
                  <a:cubicBezTo>
                    <a:pt x="18515" y="4821"/>
                    <a:pt x="14371" y="0"/>
                    <a:pt x="933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Google Shape;231;p12"/>
            <p:cNvSpPr/>
            <p:nvPr/>
          </p:nvSpPr>
          <p:spPr>
            <a:xfrm>
              <a:off x="4320023" y="607709"/>
              <a:ext cx="107836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extrusionOk="0">
                  <a:moveTo>
                    <a:pt x="9343" y="0"/>
                  </a:moveTo>
                  <a:cubicBezTo>
                    <a:pt x="1050" y="0"/>
                    <a:pt x="-3084" y="11590"/>
                    <a:pt x="2683" y="18332"/>
                  </a:cubicBezTo>
                  <a:cubicBezTo>
                    <a:pt x="4609" y="20584"/>
                    <a:pt x="6958" y="21600"/>
                    <a:pt x="9249" y="21600"/>
                  </a:cubicBezTo>
                  <a:cubicBezTo>
                    <a:pt x="14006" y="21600"/>
                    <a:pt x="18516" y="17261"/>
                    <a:pt x="18516" y="10724"/>
                  </a:cubicBezTo>
                  <a:cubicBezTo>
                    <a:pt x="18516" y="4669"/>
                    <a:pt x="14370" y="0"/>
                    <a:pt x="934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Google Shape;232;p12"/>
            <p:cNvSpPr/>
            <p:nvPr/>
          </p:nvSpPr>
          <p:spPr>
            <a:xfrm>
              <a:off x="4940882" y="206856"/>
              <a:ext cx="107616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extrusionOk="0">
                  <a:moveTo>
                    <a:pt x="9299" y="0"/>
                  </a:moveTo>
                  <a:cubicBezTo>
                    <a:pt x="1011" y="0"/>
                    <a:pt x="-3133" y="11603"/>
                    <a:pt x="2784" y="18346"/>
                  </a:cubicBezTo>
                  <a:cubicBezTo>
                    <a:pt x="4662" y="20598"/>
                    <a:pt x="6974" y="21600"/>
                    <a:pt x="9240" y="21600"/>
                  </a:cubicBezTo>
                  <a:cubicBezTo>
                    <a:pt x="13947" y="21600"/>
                    <a:pt x="18467" y="17275"/>
                    <a:pt x="18467" y="10738"/>
                  </a:cubicBezTo>
                  <a:cubicBezTo>
                    <a:pt x="18467" y="4847"/>
                    <a:pt x="14323" y="0"/>
                    <a:pt x="929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Google Shape;233;p12"/>
            <p:cNvSpPr/>
            <p:nvPr/>
          </p:nvSpPr>
          <p:spPr>
            <a:xfrm>
              <a:off x="5356914" y="792129"/>
              <a:ext cx="107897" cy="10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extrusionOk="0">
                  <a:moveTo>
                    <a:pt x="9195" y="0"/>
                  </a:moveTo>
                  <a:cubicBezTo>
                    <a:pt x="1060" y="0"/>
                    <a:pt x="-3084" y="11567"/>
                    <a:pt x="2692" y="18465"/>
                  </a:cubicBezTo>
                  <a:cubicBezTo>
                    <a:pt x="4546" y="20628"/>
                    <a:pt x="6847" y="21600"/>
                    <a:pt x="9113" y="21600"/>
                  </a:cubicBezTo>
                  <a:cubicBezTo>
                    <a:pt x="13891" y="21600"/>
                    <a:pt x="18516" y="17302"/>
                    <a:pt x="18516" y="10868"/>
                  </a:cubicBezTo>
                  <a:cubicBezTo>
                    <a:pt x="18516" y="4832"/>
                    <a:pt x="14372" y="0"/>
                    <a:pt x="919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Google Shape;234;p12"/>
            <p:cNvSpPr/>
            <p:nvPr/>
          </p:nvSpPr>
          <p:spPr>
            <a:xfrm>
              <a:off x="5898272" y="580963"/>
              <a:ext cx="107828" cy="10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3" h="21600" extrusionOk="0">
                  <a:moveTo>
                    <a:pt x="9340" y="0"/>
                  </a:moveTo>
                  <a:cubicBezTo>
                    <a:pt x="1059" y="0"/>
                    <a:pt x="-3087" y="11560"/>
                    <a:pt x="2680" y="18463"/>
                  </a:cubicBezTo>
                  <a:cubicBezTo>
                    <a:pt x="4583" y="20628"/>
                    <a:pt x="6897" y="21600"/>
                    <a:pt x="9164" y="21600"/>
                  </a:cubicBezTo>
                  <a:cubicBezTo>
                    <a:pt x="13944" y="21600"/>
                    <a:pt x="18513" y="17258"/>
                    <a:pt x="18513" y="10697"/>
                  </a:cubicBezTo>
                  <a:cubicBezTo>
                    <a:pt x="18513" y="4835"/>
                    <a:pt x="14379" y="0"/>
                    <a:pt x="934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Google Shape;235;p12"/>
            <p:cNvSpPr/>
            <p:nvPr/>
          </p:nvSpPr>
          <p:spPr>
            <a:xfrm>
              <a:off x="6787598" y="1111103"/>
              <a:ext cx="108108" cy="10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52" h="21600" extrusionOk="0">
                  <a:moveTo>
                    <a:pt x="9231" y="0"/>
                  </a:moveTo>
                  <a:cubicBezTo>
                    <a:pt x="943" y="0"/>
                    <a:pt x="-3048" y="11738"/>
                    <a:pt x="2716" y="18463"/>
                  </a:cubicBezTo>
                  <a:cubicBezTo>
                    <a:pt x="4582" y="20628"/>
                    <a:pt x="6883" y="21600"/>
                    <a:pt x="9149" y="21600"/>
                  </a:cubicBezTo>
                  <a:cubicBezTo>
                    <a:pt x="13927" y="21600"/>
                    <a:pt x="18552" y="17299"/>
                    <a:pt x="18552" y="10875"/>
                  </a:cubicBezTo>
                  <a:cubicBezTo>
                    <a:pt x="18552" y="4821"/>
                    <a:pt x="14408" y="0"/>
                    <a:pt x="9231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3" name="Google Shape;236;p12"/>
            <p:cNvSpPr/>
            <p:nvPr/>
          </p:nvSpPr>
          <p:spPr>
            <a:xfrm>
              <a:off x="948010" y="1299011"/>
              <a:ext cx="107892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extrusionOk="0">
                  <a:moveTo>
                    <a:pt x="9335" y="0"/>
                  </a:moveTo>
                  <a:cubicBezTo>
                    <a:pt x="1059" y="0"/>
                    <a:pt x="-3085" y="11590"/>
                    <a:pt x="2679" y="18332"/>
                  </a:cubicBezTo>
                  <a:cubicBezTo>
                    <a:pt x="4604" y="20584"/>
                    <a:pt x="6952" y="21600"/>
                    <a:pt x="9241" y="21600"/>
                  </a:cubicBezTo>
                  <a:cubicBezTo>
                    <a:pt x="13995" y="21600"/>
                    <a:pt x="18515" y="17261"/>
                    <a:pt x="18515" y="10724"/>
                  </a:cubicBezTo>
                  <a:cubicBezTo>
                    <a:pt x="18515" y="4669"/>
                    <a:pt x="14371" y="0"/>
                    <a:pt x="933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4" name="Google Shape;237;p12"/>
            <p:cNvSpPr/>
            <p:nvPr/>
          </p:nvSpPr>
          <p:spPr>
            <a:xfrm>
              <a:off x="2734278" y="1083467"/>
              <a:ext cx="107610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8" h="21600" extrusionOk="0">
                  <a:moveTo>
                    <a:pt x="9288" y="0"/>
                  </a:moveTo>
                  <a:cubicBezTo>
                    <a:pt x="1012" y="0"/>
                    <a:pt x="-3132" y="11603"/>
                    <a:pt x="2785" y="18346"/>
                  </a:cubicBezTo>
                  <a:cubicBezTo>
                    <a:pt x="4663" y="20598"/>
                    <a:pt x="6975" y="21600"/>
                    <a:pt x="9241" y="21600"/>
                  </a:cubicBezTo>
                  <a:cubicBezTo>
                    <a:pt x="13948" y="21600"/>
                    <a:pt x="18468" y="17275"/>
                    <a:pt x="18468" y="10738"/>
                  </a:cubicBezTo>
                  <a:cubicBezTo>
                    <a:pt x="18468" y="4683"/>
                    <a:pt x="14324" y="0"/>
                    <a:pt x="928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Google Shape;238;p12"/>
            <p:cNvSpPr/>
            <p:nvPr/>
          </p:nvSpPr>
          <p:spPr>
            <a:xfrm>
              <a:off x="3642400" y="188592"/>
              <a:ext cx="108563" cy="10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2" h="21600" extrusionOk="0">
                  <a:moveTo>
                    <a:pt x="9416" y="0"/>
                  </a:moveTo>
                  <a:cubicBezTo>
                    <a:pt x="5736" y="0"/>
                    <a:pt x="2260" y="2473"/>
                    <a:pt x="798" y="6585"/>
                  </a:cubicBezTo>
                  <a:cubicBezTo>
                    <a:pt x="-1324" y="12091"/>
                    <a:pt x="941" y="18458"/>
                    <a:pt x="5784" y="20698"/>
                  </a:cubicBezTo>
                  <a:cubicBezTo>
                    <a:pt x="7007" y="21313"/>
                    <a:pt x="8289" y="21600"/>
                    <a:pt x="9548" y="21600"/>
                  </a:cubicBezTo>
                  <a:cubicBezTo>
                    <a:pt x="13240" y="21600"/>
                    <a:pt x="16740" y="19113"/>
                    <a:pt x="18322" y="15015"/>
                  </a:cubicBezTo>
                  <a:cubicBezTo>
                    <a:pt x="20276" y="9509"/>
                    <a:pt x="18011" y="3142"/>
                    <a:pt x="13180" y="902"/>
                  </a:cubicBezTo>
                  <a:cubicBezTo>
                    <a:pt x="11945" y="287"/>
                    <a:pt x="10675" y="0"/>
                    <a:pt x="941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Google Shape;239;p12"/>
            <p:cNvSpPr/>
            <p:nvPr/>
          </p:nvSpPr>
          <p:spPr>
            <a:xfrm>
              <a:off x="4397690" y="1013694"/>
              <a:ext cx="108630" cy="108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78" y="0"/>
                    <a:pt x="0" y="4805"/>
                    <a:pt x="0" y="10807"/>
                  </a:cubicBezTo>
                  <a:cubicBezTo>
                    <a:pt x="0" y="16632"/>
                    <a:pt x="4978" y="21600"/>
                    <a:pt x="10800" y="21600"/>
                  </a:cubicBezTo>
                  <a:cubicBezTo>
                    <a:pt x="16798" y="21600"/>
                    <a:pt x="21600" y="16632"/>
                    <a:pt x="21600" y="10807"/>
                  </a:cubicBezTo>
                  <a:cubicBezTo>
                    <a:pt x="21600" y="4805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Google Shape;240;p12"/>
            <p:cNvSpPr/>
            <p:nvPr/>
          </p:nvSpPr>
          <p:spPr>
            <a:xfrm>
              <a:off x="4965725" y="1482610"/>
              <a:ext cx="108630" cy="10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02" y="0"/>
                    <a:pt x="0" y="4827"/>
                    <a:pt x="0" y="10875"/>
                  </a:cubicBezTo>
                  <a:cubicBezTo>
                    <a:pt x="0" y="16759"/>
                    <a:pt x="4802" y="21600"/>
                    <a:pt x="10800" y="21600"/>
                  </a:cubicBezTo>
                  <a:cubicBezTo>
                    <a:pt x="16798" y="21600"/>
                    <a:pt x="21600" y="16759"/>
                    <a:pt x="21600" y="10875"/>
                  </a:cubicBezTo>
                  <a:cubicBezTo>
                    <a:pt x="21600" y="4827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8" name="Google Shape;241;p12"/>
            <p:cNvSpPr/>
            <p:nvPr/>
          </p:nvSpPr>
          <p:spPr>
            <a:xfrm>
              <a:off x="5588820" y="1383491"/>
              <a:ext cx="107884" cy="10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extrusionOk="0">
                  <a:moveTo>
                    <a:pt x="9347" y="0"/>
                  </a:moveTo>
                  <a:cubicBezTo>
                    <a:pt x="1059" y="0"/>
                    <a:pt x="-3085" y="11597"/>
                    <a:pt x="2679" y="18344"/>
                  </a:cubicBezTo>
                  <a:cubicBezTo>
                    <a:pt x="4604" y="20597"/>
                    <a:pt x="6952" y="21600"/>
                    <a:pt x="9241" y="21600"/>
                  </a:cubicBezTo>
                  <a:cubicBezTo>
                    <a:pt x="13995" y="21600"/>
                    <a:pt x="18515" y="17272"/>
                    <a:pt x="18515" y="10731"/>
                  </a:cubicBezTo>
                  <a:cubicBezTo>
                    <a:pt x="18515" y="4837"/>
                    <a:pt x="14371" y="0"/>
                    <a:pt x="934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9" name="Google Shape;242;p12"/>
            <p:cNvSpPr/>
            <p:nvPr/>
          </p:nvSpPr>
          <p:spPr>
            <a:xfrm>
              <a:off x="5961476" y="1488630"/>
              <a:ext cx="107556" cy="10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9" h="21600" extrusionOk="0">
                  <a:moveTo>
                    <a:pt x="9296" y="0"/>
                  </a:moveTo>
                  <a:cubicBezTo>
                    <a:pt x="1003" y="0"/>
                    <a:pt x="-3131" y="11738"/>
                    <a:pt x="2789" y="18463"/>
                  </a:cubicBezTo>
                  <a:cubicBezTo>
                    <a:pt x="4645" y="20628"/>
                    <a:pt x="6935" y="21600"/>
                    <a:pt x="9178" y="21600"/>
                  </a:cubicBezTo>
                  <a:cubicBezTo>
                    <a:pt x="13912" y="21600"/>
                    <a:pt x="18469" y="17313"/>
                    <a:pt x="18469" y="10875"/>
                  </a:cubicBezTo>
                  <a:cubicBezTo>
                    <a:pt x="18469" y="4835"/>
                    <a:pt x="14335" y="0"/>
                    <a:pt x="929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Google Shape;243;p12"/>
            <p:cNvSpPr/>
            <p:nvPr/>
          </p:nvSpPr>
          <p:spPr>
            <a:xfrm>
              <a:off x="6400756" y="759432"/>
              <a:ext cx="107915" cy="10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0" h="21600" extrusionOk="0">
                  <a:moveTo>
                    <a:pt x="9199" y="0"/>
                  </a:moveTo>
                  <a:cubicBezTo>
                    <a:pt x="1064" y="0"/>
                    <a:pt x="-3080" y="11597"/>
                    <a:pt x="2684" y="18344"/>
                  </a:cubicBezTo>
                  <a:cubicBezTo>
                    <a:pt x="4562" y="20597"/>
                    <a:pt x="6898" y="21600"/>
                    <a:pt x="9187" y="21600"/>
                  </a:cubicBezTo>
                  <a:cubicBezTo>
                    <a:pt x="13942" y="21600"/>
                    <a:pt x="18520" y="17272"/>
                    <a:pt x="18520" y="10731"/>
                  </a:cubicBezTo>
                  <a:cubicBezTo>
                    <a:pt x="18520" y="4837"/>
                    <a:pt x="14376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Google Shape;244;p12"/>
            <p:cNvSpPr/>
            <p:nvPr/>
          </p:nvSpPr>
          <p:spPr>
            <a:xfrm>
              <a:off x="6859644" y="537868"/>
              <a:ext cx="107546" cy="10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6" h="21600" extrusionOk="0">
                  <a:moveTo>
                    <a:pt x="9293" y="0"/>
                  </a:moveTo>
                  <a:cubicBezTo>
                    <a:pt x="1012" y="0"/>
                    <a:pt x="-3134" y="11560"/>
                    <a:pt x="2786" y="18463"/>
                  </a:cubicBezTo>
                  <a:cubicBezTo>
                    <a:pt x="4642" y="20641"/>
                    <a:pt x="6932" y="21600"/>
                    <a:pt x="9175" y="21600"/>
                  </a:cubicBezTo>
                  <a:cubicBezTo>
                    <a:pt x="13909" y="21600"/>
                    <a:pt x="18466" y="17313"/>
                    <a:pt x="18466" y="10875"/>
                  </a:cubicBezTo>
                  <a:cubicBezTo>
                    <a:pt x="18466" y="4835"/>
                    <a:pt x="14332" y="0"/>
                    <a:pt x="929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Google Shape;245;p12"/>
            <p:cNvSpPr/>
            <p:nvPr/>
          </p:nvSpPr>
          <p:spPr>
            <a:xfrm>
              <a:off x="408513" y="48293"/>
              <a:ext cx="7047431" cy="182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22" y="0"/>
                  </a:moveTo>
                  <a:lnTo>
                    <a:pt x="9701" y="6429"/>
                  </a:lnTo>
                  <a:lnTo>
                    <a:pt x="7535" y="4452"/>
                  </a:lnTo>
                  <a:lnTo>
                    <a:pt x="7529" y="4452"/>
                  </a:lnTo>
                  <a:lnTo>
                    <a:pt x="5722" y="9649"/>
                  </a:lnTo>
                  <a:lnTo>
                    <a:pt x="3435" y="5003"/>
                  </a:lnTo>
                  <a:lnTo>
                    <a:pt x="2407" y="18828"/>
                  </a:lnTo>
                  <a:lnTo>
                    <a:pt x="0" y="21447"/>
                  </a:lnTo>
                  <a:lnTo>
                    <a:pt x="8" y="21559"/>
                  </a:lnTo>
                  <a:lnTo>
                    <a:pt x="2431" y="18920"/>
                  </a:lnTo>
                  <a:lnTo>
                    <a:pt x="3453" y="5165"/>
                  </a:lnTo>
                  <a:lnTo>
                    <a:pt x="5725" y="9781"/>
                  </a:lnTo>
                  <a:lnTo>
                    <a:pt x="7535" y="4575"/>
                  </a:lnTo>
                  <a:lnTo>
                    <a:pt x="9709" y="6551"/>
                  </a:lnTo>
                  <a:lnTo>
                    <a:pt x="11619" y="173"/>
                  </a:lnTo>
                  <a:lnTo>
                    <a:pt x="13619" y="9852"/>
                  </a:lnTo>
                  <a:lnTo>
                    <a:pt x="13621" y="9873"/>
                  </a:lnTo>
                  <a:lnTo>
                    <a:pt x="16702" y="12787"/>
                  </a:lnTo>
                  <a:lnTo>
                    <a:pt x="16713" y="12796"/>
                  </a:lnTo>
                  <a:lnTo>
                    <a:pt x="18279" y="4279"/>
                  </a:lnTo>
                  <a:lnTo>
                    <a:pt x="19040" y="15659"/>
                  </a:lnTo>
                  <a:lnTo>
                    <a:pt x="19040" y="15680"/>
                  </a:lnTo>
                  <a:lnTo>
                    <a:pt x="21584" y="21600"/>
                  </a:lnTo>
                  <a:lnTo>
                    <a:pt x="21600" y="21498"/>
                  </a:lnTo>
                  <a:lnTo>
                    <a:pt x="19066" y="15609"/>
                  </a:lnTo>
                  <a:lnTo>
                    <a:pt x="18292" y="4015"/>
                  </a:lnTo>
                  <a:lnTo>
                    <a:pt x="16699" y="12665"/>
                  </a:lnTo>
                  <a:lnTo>
                    <a:pt x="13637" y="9771"/>
                  </a:lnTo>
                  <a:lnTo>
                    <a:pt x="1162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Google Shape;246;p12"/>
            <p:cNvSpPr/>
            <p:nvPr/>
          </p:nvSpPr>
          <p:spPr>
            <a:xfrm>
              <a:off x="0" y="1871882"/>
              <a:ext cx="7699056" cy="12703"/>
            </a:xfrm>
            <a:prstGeom prst="rect">
              <a:avLst/>
            </a:pr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Google Shape;247;p12"/>
            <p:cNvSpPr/>
            <p:nvPr/>
          </p:nvSpPr>
          <p:spPr>
            <a:xfrm>
              <a:off x="1135055" y="1586859"/>
              <a:ext cx="107866" cy="10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1" h="21600" extrusionOk="0">
                  <a:moveTo>
                    <a:pt x="9343" y="0"/>
                  </a:moveTo>
                  <a:cubicBezTo>
                    <a:pt x="1055" y="0"/>
                    <a:pt x="-3089" y="11574"/>
                    <a:pt x="2687" y="18477"/>
                  </a:cubicBezTo>
                  <a:cubicBezTo>
                    <a:pt x="4588" y="20628"/>
                    <a:pt x="6889" y="21600"/>
                    <a:pt x="9155" y="21600"/>
                  </a:cubicBezTo>
                  <a:cubicBezTo>
                    <a:pt x="13944" y="21600"/>
                    <a:pt x="18511" y="17272"/>
                    <a:pt x="18511" y="10711"/>
                  </a:cubicBezTo>
                  <a:cubicBezTo>
                    <a:pt x="18511" y="4835"/>
                    <a:pt x="14367" y="0"/>
                    <a:pt x="934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Google Shape;248;p12"/>
            <p:cNvSpPr/>
            <p:nvPr/>
          </p:nvSpPr>
          <p:spPr>
            <a:xfrm>
              <a:off x="1487944" y="420075"/>
              <a:ext cx="108511" cy="10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2" h="21600" extrusionOk="0">
                  <a:moveTo>
                    <a:pt x="9896" y="0"/>
                  </a:moveTo>
                  <a:cubicBezTo>
                    <a:pt x="9404" y="0"/>
                    <a:pt x="8912" y="41"/>
                    <a:pt x="8408" y="109"/>
                  </a:cubicBezTo>
                  <a:cubicBezTo>
                    <a:pt x="2847" y="1140"/>
                    <a:pt x="-797" y="6608"/>
                    <a:pt x="149" y="12428"/>
                  </a:cubicBezTo>
                  <a:cubicBezTo>
                    <a:pt x="867" y="17855"/>
                    <a:pt x="5268" y="21600"/>
                    <a:pt x="10110" y="21600"/>
                  </a:cubicBezTo>
                  <a:cubicBezTo>
                    <a:pt x="10602" y="21600"/>
                    <a:pt x="11094" y="21559"/>
                    <a:pt x="11585" y="21478"/>
                  </a:cubicBezTo>
                  <a:cubicBezTo>
                    <a:pt x="16995" y="20460"/>
                    <a:pt x="20803" y="14992"/>
                    <a:pt x="19857" y="9009"/>
                  </a:cubicBezTo>
                  <a:cubicBezTo>
                    <a:pt x="19126" y="3731"/>
                    <a:pt x="14738" y="0"/>
                    <a:pt x="98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Google Shape;249;p12"/>
            <p:cNvSpPr/>
            <p:nvPr/>
          </p:nvSpPr>
          <p:spPr>
            <a:xfrm>
              <a:off x="2222830" y="813677"/>
              <a:ext cx="107868" cy="10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1" h="21600" extrusionOk="0">
                  <a:moveTo>
                    <a:pt x="9195" y="0"/>
                  </a:moveTo>
                  <a:cubicBezTo>
                    <a:pt x="1055" y="0"/>
                    <a:pt x="-3079" y="11567"/>
                    <a:pt x="2688" y="18465"/>
                  </a:cubicBezTo>
                  <a:cubicBezTo>
                    <a:pt x="4591" y="20628"/>
                    <a:pt x="6916" y="21600"/>
                    <a:pt x="9183" y="21600"/>
                  </a:cubicBezTo>
                  <a:cubicBezTo>
                    <a:pt x="13964" y="21600"/>
                    <a:pt x="18521" y="17302"/>
                    <a:pt x="18521" y="10868"/>
                  </a:cubicBezTo>
                  <a:cubicBezTo>
                    <a:pt x="18521" y="4832"/>
                    <a:pt x="14387" y="0"/>
                    <a:pt x="919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Google Shape;250;p12"/>
            <p:cNvSpPr/>
            <p:nvPr/>
          </p:nvSpPr>
          <p:spPr>
            <a:xfrm>
              <a:off x="2817034" y="377527"/>
              <a:ext cx="107556" cy="10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9" h="21600" extrusionOk="0">
                  <a:moveTo>
                    <a:pt x="9296" y="0"/>
                  </a:moveTo>
                  <a:cubicBezTo>
                    <a:pt x="1003" y="0"/>
                    <a:pt x="-3131" y="11716"/>
                    <a:pt x="2789" y="18442"/>
                  </a:cubicBezTo>
                  <a:cubicBezTo>
                    <a:pt x="4656" y="20616"/>
                    <a:pt x="6970" y="21600"/>
                    <a:pt x="9249" y="21600"/>
                  </a:cubicBezTo>
                  <a:cubicBezTo>
                    <a:pt x="13959" y="21600"/>
                    <a:pt x="18469" y="17362"/>
                    <a:pt x="18469" y="10855"/>
                  </a:cubicBezTo>
                  <a:cubicBezTo>
                    <a:pt x="18469" y="4826"/>
                    <a:pt x="14335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Google Shape;251;p12"/>
            <p:cNvSpPr/>
            <p:nvPr/>
          </p:nvSpPr>
          <p:spPr>
            <a:xfrm>
              <a:off x="3520108" y="539578"/>
              <a:ext cx="107891" cy="10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extrusionOk="0">
                  <a:moveTo>
                    <a:pt x="9335" y="0"/>
                  </a:moveTo>
                  <a:cubicBezTo>
                    <a:pt x="1059" y="0"/>
                    <a:pt x="-3085" y="11567"/>
                    <a:pt x="2679" y="18465"/>
                  </a:cubicBezTo>
                  <a:cubicBezTo>
                    <a:pt x="4592" y="20628"/>
                    <a:pt x="6905" y="21600"/>
                    <a:pt x="9182" y="21600"/>
                  </a:cubicBezTo>
                  <a:cubicBezTo>
                    <a:pt x="13960" y="21600"/>
                    <a:pt x="18515" y="17302"/>
                    <a:pt x="18515" y="10868"/>
                  </a:cubicBezTo>
                  <a:cubicBezTo>
                    <a:pt x="18515" y="4832"/>
                    <a:pt x="14371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Google Shape;252;p12"/>
            <p:cNvSpPr/>
            <p:nvPr/>
          </p:nvSpPr>
          <p:spPr>
            <a:xfrm>
              <a:off x="4807983" y="819765"/>
              <a:ext cx="108630" cy="10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02" y="0"/>
                    <a:pt x="0" y="4827"/>
                    <a:pt x="0" y="10711"/>
                  </a:cubicBezTo>
                  <a:cubicBezTo>
                    <a:pt x="0" y="16759"/>
                    <a:pt x="4802" y="21600"/>
                    <a:pt x="10800" y="21600"/>
                  </a:cubicBezTo>
                  <a:cubicBezTo>
                    <a:pt x="16798" y="21600"/>
                    <a:pt x="21600" y="16759"/>
                    <a:pt x="21600" y="10711"/>
                  </a:cubicBezTo>
                  <a:cubicBezTo>
                    <a:pt x="21600" y="4827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Google Shape;253;p12"/>
            <p:cNvSpPr/>
            <p:nvPr/>
          </p:nvSpPr>
          <p:spPr>
            <a:xfrm>
              <a:off x="5808591" y="1070539"/>
              <a:ext cx="107898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extrusionOk="0">
                  <a:moveTo>
                    <a:pt x="9195" y="0"/>
                  </a:moveTo>
                  <a:cubicBezTo>
                    <a:pt x="1060" y="0"/>
                    <a:pt x="-3084" y="11603"/>
                    <a:pt x="2692" y="18346"/>
                  </a:cubicBezTo>
                  <a:cubicBezTo>
                    <a:pt x="4617" y="20598"/>
                    <a:pt x="6965" y="21600"/>
                    <a:pt x="9254" y="21600"/>
                  </a:cubicBezTo>
                  <a:cubicBezTo>
                    <a:pt x="14008" y="21600"/>
                    <a:pt x="18516" y="17275"/>
                    <a:pt x="18516" y="10738"/>
                  </a:cubicBezTo>
                  <a:cubicBezTo>
                    <a:pt x="18516" y="4847"/>
                    <a:pt x="14372" y="0"/>
                    <a:pt x="919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1" name="Google Shape;254;p12"/>
            <p:cNvSpPr/>
            <p:nvPr/>
          </p:nvSpPr>
          <p:spPr>
            <a:xfrm>
              <a:off x="6323484" y="350849"/>
              <a:ext cx="108437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8" h="21600" extrusionOk="0">
                  <a:moveTo>
                    <a:pt x="9228" y="0"/>
                  </a:moveTo>
                  <a:cubicBezTo>
                    <a:pt x="1005" y="0"/>
                    <a:pt x="-3112" y="11590"/>
                    <a:pt x="2766" y="18332"/>
                  </a:cubicBezTo>
                  <a:cubicBezTo>
                    <a:pt x="4632" y="20584"/>
                    <a:pt x="6942" y="21600"/>
                    <a:pt x="9216" y="21600"/>
                  </a:cubicBezTo>
                  <a:cubicBezTo>
                    <a:pt x="13939" y="21600"/>
                    <a:pt x="18488" y="17261"/>
                    <a:pt x="18488" y="10724"/>
                  </a:cubicBezTo>
                  <a:cubicBezTo>
                    <a:pt x="18488" y="4669"/>
                    <a:pt x="14371" y="0"/>
                    <a:pt x="922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" name="Google Shape;255;p12"/>
            <p:cNvSpPr/>
            <p:nvPr/>
          </p:nvSpPr>
          <p:spPr>
            <a:xfrm>
              <a:off x="6577748" y="1324868"/>
              <a:ext cx="107613" cy="1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extrusionOk="0">
                  <a:moveTo>
                    <a:pt x="9299" y="0"/>
                  </a:moveTo>
                  <a:cubicBezTo>
                    <a:pt x="1011" y="0"/>
                    <a:pt x="-3133" y="11590"/>
                    <a:pt x="2784" y="18332"/>
                  </a:cubicBezTo>
                  <a:cubicBezTo>
                    <a:pt x="4662" y="20584"/>
                    <a:pt x="6974" y="21600"/>
                    <a:pt x="9252" y="21600"/>
                  </a:cubicBezTo>
                  <a:cubicBezTo>
                    <a:pt x="13959" y="21600"/>
                    <a:pt x="18467" y="17261"/>
                    <a:pt x="18467" y="10724"/>
                  </a:cubicBezTo>
                  <a:cubicBezTo>
                    <a:pt x="18467" y="4847"/>
                    <a:pt x="14323" y="0"/>
                    <a:pt x="929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429026" y="3829679"/>
            <a:ext cx="2428204" cy="5724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Google Shape;258;p13"/>
          <p:cNvSpPr/>
          <p:nvPr/>
        </p:nvSpPr>
        <p:spPr>
          <a:xfrm>
            <a:off x="7647375" y="949599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Google Shape;259;p13"/>
          <p:cNvSpPr/>
          <p:nvPr/>
        </p:nvSpPr>
        <p:spPr>
          <a:xfrm>
            <a:off x="8985873" y="411700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4" name="Google Shape;260;p13"/>
          <p:cNvSpPr/>
          <p:nvPr/>
        </p:nvSpPr>
        <p:spPr>
          <a:xfrm>
            <a:off x="8359475" y="555874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5" name="Google Shape;261;p13"/>
          <p:cNvSpPr/>
          <p:nvPr/>
        </p:nvSpPr>
        <p:spPr>
          <a:xfrm>
            <a:off x="9122099" y="734248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Google Shape;262;p13"/>
          <p:cNvSpPr/>
          <p:nvPr/>
        </p:nvSpPr>
        <p:spPr>
          <a:xfrm>
            <a:off x="8798600" y="108865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Google Shape;263;p13"/>
          <p:cNvSpPr/>
          <p:nvPr/>
        </p:nvSpPr>
        <p:spPr>
          <a:xfrm>
            <a:off x="6099342" y="-150601"/>
            <a:ext cx="96048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8" name="Google Shape;264;p13"/>
          <p:cNvSpPr/>
          <p:nvPr/>
        </p:nvSpPr>
        <p:spPr>
          <a:xfrm>
            <a:off x="6702552" y="444534"/>
            <a:ext cx="95435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9" name="Google Shape;265;p13"/>
          <p:cNvSpPr/>
          <p:nvPr/>
        </p:nvSpPr>
        <p:spPr>
          <a:xfrm>
            <a:off x="5905005" y="143250"/>
            <a:ext cx="82231" cy="822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0" name="Google Shape;266;p13"/>
          <p:cNvSpPr/>
          <p:nvPr/>
        </p:nvSpPr>
        <p:spPr>
          <a:xfrm>
            <a:off x="285774" y="4542649"/>
            <a:ext cx="52429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1" name="Google Shape;267;p13"/>
          <p:cNvSpPr/>
          <p:nvPr/>
        </p:nvSpPr>
        <p:spPr>
          <a:xfrm>
            <a:off x="439149" y="4803399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2" name="Title Text"/>
          <p:cNvSpPr txBox="1">
            <a:spLocks noGrp="1"/>
          </p:cNvSpPr>
          <p:nvPr>
            <p:ph type="title"/>
          </p:nvPr>
        </p:nvSpPr>
        <p:spPr>
          <a:xfrm>
            <a:off x="970813" y="3396800"/>
            <a:ext cx="2152502" cy="57780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Text"/>
          <p:cNvSpPr txBox="1">
            <a:spLocks noGrp="1"/>
          </p:cNvSpPr>
          <p:nvPr>
            <p:ph type="title"/>
          </p:nvPr>
        </p:nvSpPr>
        <p:spPr>
          <a:xfrm>
            <a:off x="4696481" y="1365078"/>
            <a:ext cx="2655603" cy="64470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3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696481" y="1835141"/>
            <a:ext cx="3039303" cy="9381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Google Shape;283;p14"/>
          <p:cNvSpPr/>
          <p:nvPr/>
        </p:nvSpPr>
        <p:spPr>
          <a:xfrm>
            <a:off x="7131387" y="365350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3" name="Google Shape;284;p14"/>
          <p:cNvSpPr/>
          <p:nvPr/>
        </p:nvSpPr>
        <p:spPr>
          <a:xfrm>
            <a:off x="8403211" y="218398"/>
            <a:ext cx="108628" cy="108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Google Shape;285;p14"/>
          <p:cNvSpPr/>
          <p:nvPr/>
        </p:nvSpPr>
        <p:spPr>
          <a:xfrm>
            <a:off x="7776812" y="362575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Google Shape;286;p14"/>
          <p:cNvSpPr/>
          <p:nvPr/>
        </p:nvSpPr>
        <p:spPr>
          <a:xfrm>
            <a:off x="8539436" y="540950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48" name="Google Shape;287;p14"/>
          <p:cNvGrpSpPr/>
          <p:nvPr/>
        </p:nvGrpSpPr>
        <p:grpSpPr>
          <a:xfrm>
            <a:off x="6626131" y="-164537"/>
            <a:ext cx="121178" cy="760446"/>
            <a:chOff x="-1" y="0"/>
            <a:chExt cx="121177" cy="760444"/>
          </a:xfrm>
        </p:grpSpPr>
        <p:sp>
          <p:nvSpPr>
            <p:cNvPr id="346" name="Google Shape;288;p14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7" name="Google Shape;289;p14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9" name="Google Shape;290;p14"/>
          <p:cNvSpPr/>
          <p:nvPr/>
        </p:nvSpPr>
        <p:spPr>
          <a:xfrm>
            <a:off x="318236" y="4418924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0" name="Google Shape;291;p14"/>
          <p:cNvSpPr/>
          <p:nvPr/>
        </p:nvSpPr>
        <p:spPr>
          <a:xfrm>
            <a:off x="454463" y="4741474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94;p15"/>
          <p:cNvSpPr/>
          <p:nvPr/>
        </p:nvSpPr>
        <p:spPr>
          <a:xfrm>
            <a:off x="7131387" y="365350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Google Shape;295;p15"/>
          <p:cNvSpPr/>
          <p:nvPr/>
        </p:nvSpPr>
        <p:spPr>
          <a:xfrm>
            <a:off x="8403211" y="218398"/>
            <a:ext cx="108628" cy="108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Google Shape;296;p15"/>
          <p:cNvSpPr/>
          <p:nvPr/>
        </p:nvSpPr>
        <p:spPr>
          <a:xfrm>
            <a:off x="7776812" y="362575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Google Shape;297;p15"/>
          <p:cNvSpPr/>
          <p:nvPr/>
        </p:nvSpPr>
        <p:spPr>
          <a:xfrm>
            <a:off x="8539436" y="540950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64" name="Google Shape;298;p15"/>
          <p:cNvGrpSpPr/>
          <p:nvPr/>
        </p:nvGrpSpPr>
        <p:grpSpPr>
          <a:xfrm>
            <a:off x="6626131" y="-164537"/>
            <a:ext cx="121178" cy="760446"/>
            <a:chOff x="-1" y="0"/>
            <a:chExt cx="121177" cy="760444"/>
          </a:xfrm>
        </p:grpSpPr>
        <p:sp>
          <p:nvSpPr>
            <p:cNvPr id="362" name="Google Shape;299;p15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3" name="Google Shape;300;p15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65" name="Google Shape;301;p15"/>
          <p:cNvSpPr/>
          <p:nvPr/>
        </p:nvSpPr>
        <p:spPr>
          <a:xfrm>
            <a:off x="318236" y="4418924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Google Shape;302;p15"/>
          <p:cNvSpPr/>
          <p:nvPr/>
        </p:nvSpPr>
        <p:spPr>
          <a:xfrm>
            <a:off x="454463" y="4741474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Title Text"/>
          <p:cNvSpPr txBox="1">
            <a:spLocks noGrp="1"/>
          </p:cNvSpPr>
          <p:nvPr>
            <p:ph type="title"/>
          </p:nvPr>
        </p:nvSpPr>
        <p:spPr>
          <a:xfrm>
            <a:off x="891226" y="1267448"/>
            <a:ext cx="1881303" cy="644703"/>
          </a:xfrm>
          <a:prstGeom prst="rect">
            <a:avLst/>
          </a:prstGeom>
        </p:spPr>
        <p:txBody>
          <a:bodyPr/>
          <a:lstStyle>
            <a:lvl1pPr algn="ctr">
              <a:defRPr sz="20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1226" y="3491100"/>
            <a:ext cx="1881303" cy="11124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Text"/>
          <p:cNvSpPr txBox="1">
            <a:spLocks noGrp="1"/>
          </p:cNvSpPr>
          <p:nvPr>
            <p:ph type="title"/>
          </p:nvPr>
        </p:nvSpPr>
        <p:spPr>
          <a:xfrm>
            <a:off x="1121523" y="2302199"/>
            <a:ext cx="1881304" cy="459602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1925" y="1643751"/>
            <a:ext cx="2200500" cy="824101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13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13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13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13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Google Shape;324;p16"/>
          <p:cNvSpPr/>
          <p:nvPr/>
        </p:nvSpPr>
        <p:spPr>
          <a:xfrm>
            <a:off x="7573050" y="277375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9" name="Google Shape;325;p16"/>
          <p:cNvSpPr/>
          <p:nvPr/>
        </p:nvSpPr>
        <p:spPr>
          <a:xfrm>
            <a:off x="8985873" y="411700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0" name="Google Shape;326;p16"/>
          <p:cNvSpPr/>
          <p:nvPr/>
        </p:nvSpPr>
        <p:spPr>
          <a:xfrm>
            <a:off x="8359475" y="555874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1" name="Google Shape;327;p16"/>
          <p:cNvSpPr/>
          <p:nvPr/>
        </p:nvSpPr>
        <p:spPr>
          <a:xfrm>
            <a:off x="9122099" y="734248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2" name="Google Shape;328;p16"/>
          <p:cNvSpPr/>
          <p:nvPr/>
        </p:nvSpPr>
        <p:spPr>
          <a:xfrm>
            <a:off x="8798600" y="108865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3" name="Google Shape;329;p16"/>
          <p:cNvSpPr/>
          <p:nvPr/>
        </p:nvSpPr>
        <p:spPr>
          <a:xfrm>
            <a:off x="6702552" y="444534"/>
            <a:ext cx="95435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Google Shape;330;p16"/>
          <p:cNvSpPr/>
          <p:nvPr/>
        </p:nvSpPr>
        <p:spPr>
          <a:xfrm>
            <a:off x="5905005" y="143250"/>
            <a:ext cx="82231" cy="822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5" name="Google Shape;331;p16"/>
          <p:cNvSpPr/>
          <p:nvPr/>
        </p:nvSpPr>
        <p:spPr>
          <a:xfrm>
            <a:off x="303600" y="4401725"/>
            <a:ext cx="167152" cy="16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Google Shape;332;p16"/>
          <p:cNvSpPr/>
          <p:nvPr/>
        </p:nvSpPr>
        <p:spPr>
          <a:xfrm>
            <a:off x="564075" y="475390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Text"/>
          <p:cNvSpPr txBox="1">
            <a:spLocks noGrp="1"/>
          </p:cNvSpPr>
          <p:nvPr>
            <p:ph type="title"/>
          </p:nvPr>
        </p:nvSpPr>
        <p:spPr>
          <a:xfrm>
            <a:off x="1218541" y="1373193"/>
            <a:ext cx="1881303" cy="644703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3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541" y="1865495"/>
            <a:ext cx="1881303" cy="6447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6" name="Google Shape;343;p17"/>
          <p:cNvSpPr/>
          <p:nvPr/>
        </p:nvSpPr>
        <p:spPr>
          <a:xfrm>
            <a:off x="7647375" y="949599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7" name="Google Shape;344;p17"/>
          <p:cNvSpPr/>
          <p:nvPr/>
        </p:nvSpPr>
        <p:spPr>
          <a:xfrm>
            <a:off x="8985873" y="411700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8" name="Google Shape;345;p17"/>
          <p:cNvSpPr/>
          <p:nvPr/>
        </p:nvSpPr>
        <p:spPr>
          <a:xfrm>
            <a:off x="8359475" y="555874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9" name="Google Shape;346;p17"/>
          <p:cNvSpPr/>
          <p:nvPr/>
        </p:nvSpPr>
        <p:spPr>
          <a:xfrm>
            <a:off x="9122099" y="734248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0" name="Google Shape;347;p17"/>
          <p:cNvSpPr/>
          <p:nvPr/>
        </p:nvSpPr>
        <p:spPr>
          <a:xfrm>
            <a:off x="8798600" y="108865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Google Shape;348;p17"/>
          <p:cNvSpPr/>
          <p:nvPr/>
        </p:nvSpPr>
        <p:spPr>
          <a:xfrm>
            <a:off x="6099342" y="-150601"/>
            <a:ext cx="96048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2" name="Google Shape;349;p17"/>
          <p:cNvSpPr/>
          <p:nvPr/>
        </p:nvSpPr>
        <p:spPr>
          <a:xfrm>
            <a:off x="6702552" y="444534"/>
            <a:ext cx="95435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3" name="Google Shape;350;p17"/>
          <p:cNvSpPr/>
          <p:nvPr/>
        </p:nvSpPr>
        <p:spPr>
          <a:xfrm>
            <a:off x="5905005" y="143250"/>
            <a:ext cx="82231" cy="822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4" name="Google Shape;351;p17"/>
          <p:cNvSpPr/>
          <p:nvPr/>
        </p:nvSpPr>
        <p:spPr>
          <a:xfrm>
            <a:off x="303600" y="4401725"/>
            <a:ext cx="167152" cy="16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5" name="Google Shape;352;p17"/>
          <p:cNvSpPr/>
          <p:nvPr/>
        </p:nvSpPr>
        <p:spPr>
          <a:xfrm>
            <a:off x="816648" y="4612675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itle Text"/>
          <p:cNvSpPr txBox="1">
            <a:spLocks noGrp="1"/>
          </p:cNvSpPr>
          <p:nvPr>
            <p:ph type="title"/>
          </p:nvPr>
        </p:nvSpPr>
        <p:spPr>
          <a:xfrm>
            <a:off x="915161" y="2299542"/>
            <a:ext cx="1881303" cy="644703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79138" y="1777394"/>
            <a:ext cx="1917301" cy="6447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114300" indent="0" algn="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114300" indent="114300" algn="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114300" indent="114300" algn="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114300" indent="114300" algn="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114300" indent="114300" algn="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Google Shape;363;p18"/>
          <p:cNvSpPr/>
          <p:nvPr/>
        </p:nvSpPr>
        <p:spPr>
          <a:xfrm>
            <a:off x="7647375" y="949599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6" name="Google Shape;364;p18"/>
          <p:cNvSpPr/>
          <p:nvPr/>
        </p:nvSpPr>
        <p:spPr>
          <a:xfrm>
            <a:off x="8985873" y="411700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7" name="Google Shape;365;p18"/>
          <p:cNvSpPr/>
          <p:nvPr/>
        </p:nvSpPr>
        <p:spPr>
          <a:xfrm>
            <a:off x="8359475" y="555874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8" name="Google Shape;366;p18"/>
          <p:cNvSpPr/>
          <p:nvPr/>
        </p:nvSpPr>
        <p:spPr>
          <a:xfrm>
            <a:off x="9122099" y="734248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9" name="Google Shape;367;p18"/>
          <p:cNvSpPr/>
          <p:nvPr/>
        </p:nvSpPr>
        <p:spPr>
          <a:xfrm>
            <a:off x="8798600" y="108865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0" name="Google Shape;368;p18"/>
          <p:cNvSpPr/>
          <p:nvPr/>
        </p:nvSpPr>
        <p:spPr>
          <a:xfrm>
            <a:off x="6099342" y="-150601"/>
            <a:ext cx="96048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1" name="Google Shape;369;p18"/>
          <p:cNvSpPr/>
          <p:nvPr/>
        </p:nvSpPr>
        <p:spPr>
          <a:xfrm>
            <a:off x="6702552" y="444534"/>
            <a:ext cx="95435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2" name="Google Shape;370;p18"/>
          <p:cNvSpPr/>
          <p:nvPr/>
        </p:nvSpPr>
        <p:spPr>
          <a:xfrm>
            <a:off x="5905005" y="143250"/>
            <a:ext cx="82231" cy="822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Google Shape;371;p18"/>
          <p:cNvSpPr/>
          <p:nvPr/>
        </p:nvSpPr>
        <p:spPr>
          <a:xfrm>
            <a:off x="303600" y="4401725"/>
            <a:ext cx="167152" cy="16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Google Shape;372;p18"/>
          <p:cNvSpPr/>
          <p:nvPr/>
        </p:nvSpPr>
        <p:spPr>
          <a:xfrm>
            <a:off x="816648" y="4612675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itle Text"/>
          <p:cNvSpPr txBox="1">
            <a:spLocks noGrp="1"/>
          </p:cNvSpPr>
          <p:nvPr>
            <p:ph type="title"/>
          </p:nvPr>
        </p:nvSpPr>
        <p:spPr>
          <a:xfrm>
            <a:off x="2471148" y="1830072"/>
            <a:ext cx="3823204" cy="1121403"/>
          </a:xfrm>
          <a:prstGeom prst="rect">
            <a:avLst/>
          </a:prstGeom>
        </p:spPr>
        <p:txBody>
          <a:bodyPr/>
          <a:lstStyle>
            <a:lvl1pPr algn="ctr"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4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02548" y="539999"/>
            <a:ext cx="2960404" cy="13530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4" name="Google Shape;376;p19"/>
          <p:cNvSpPr txBox="1"/>
          <p:nvPr/>
        </p:nvSpPr>
        <p:spPr>
          <a:xfrm>
            <a:off x="2289499" y="4013795"/>
            <a:ext cx="4186502" cy="510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defRPr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CREDITS: This presentation template was created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Flaticon</a:t>
            </a:r>
            <a:r>
              <a:t>, and infographics &amp; images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435" name="Google Shape;377;p19"/>
          <p:cNvSpPr/>
          <p:nvPr/>
        </p:nvSpPr>
        <p:spPr>
          <a:xfrm>
            <a:off x="858275" y="1380669"/>
            <a:ext cx="130735" cy="1309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6" name="Google Shape;378;p19"/>
          <p:cNvSpPr/>
          <p:nvPr/>
        </p:nvSpPr>
        <p:spPr>
          <a:xfrm>
            <a:off x="1802476" y="4340187"/>
            <a:ext cx="130988" cy="1309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7" name="Google Shape;379;p19"/>
          <p:cNvSpPr/>
          <p:nvPr/>
        </p:nvSpPr>
        <p:spPr>
          <a:xfrm>
            <a:off x="7196621" y="809567"/>
            <a:ext cx="130988" cy="1309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8" name="Google Shape;380;p19"/>
          <p:cNvSpPr/>
          <p:nvPr/>
        </p:nvSpPr>
        <p:spPr>
          <a:xfrm>
            <a:off x="7826512" y="4005522"/>
            <a:ext cx="105771" cy="106025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9" name="Google Shape;381;p19"/>
          <p:cNvSpPr/>
          <p:nvPr/>
        </p:nvSpPr>
        <p:spPr>
          <a:xfrm>
            <a:off x="6669747" y="3108482"/>
            <a:ext cx="62371" cy="62372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0" name="Google Shape;382;p19"/>
          <p:cNvSpPr/>
          <p:nvPr/>
        </p:nvSpPr>
        <p:spPr>
          <a:xfrm>
            <a:off x="2127299" y="2530816"/>
            <a:ext cx="112273" cy="112527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1" name="Google Shape;383;p19"/>
          <p:cNvSpPr/>
          <p:nvPr/>
        </p:nvSpPr>
        <p:spPr>
          <a:xfrm>
            <a:off x="7418926" y="3240543"/>
            <a:ext cx="112299" cy="11252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2" name="Google Shape;384;p19"/>
          <p:cNvSpPr/>
          <p:nvPr/>
        </p:nvSpPr>
        <p:spPr>
          <a:xfrm>
            <a:off x="7751302" y="1218582"/>
            <a:ext cx="86799" cy="86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5" name="Google Shape;385;p19"/>
          <p:cNvGrpSpPr/>
          <p:nvPr/>
        </p:nvGrpSpPr>
        <p:grpSpPr>
          <a:xfrm>
            <a:off x="6669774" y="-389686"/>
            <a:ext cx="143715" cy="2106396"/>
            <a:chOff x="0" y="0"/>
            <a:chExt cx="143713" cy="2106395"/>
          </a:xfrm>
        </p:grpSpPr>
        <p:sp>
          <p:nvSpPr>
            <p:cNvPr id="443" name="Google Shape;386;p19"/>
            <p:cNvSpPr/>
            <p:nvPr/>
          </p:nvSpPr>
          <p:spPr>
            <a:xfrm>
              <a:off x="-1" y="1962683"/>
              <a:ext cx="143715" cy="14371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Google Shape;387;p19"/>
            <p:cNvSpPr/>
            <p:nvPr/>
          </p:nvSpPr>
          <p:spPr>
            <a:xfrm>
              <a:off x="65506" y="-1"/>
              <a:ext cx="12703" cy="182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50" name="Google Shape;388;p19"/>
          <p:cNvGrpSpPr/>
          <p:nvPr/>
        </p:nvGrpSpPr>
        <p:grpSpPr>
          <a:xfrm>
            <a:off x="1510027" y="507774"/>
            <a:ext cx="203510" cy="2663057"/>
            <a:chOff x="0" y="-1"/>
            <a:chExt cx="203508" cy="2663055"/>
          </a:xfrm>
        </p:grpSpPr>
        <p:sp>
          <p:nvSpPr>
            <p:cNvPr id="446" name="Google Shape;389;p19"/>
            <p:cNvSpPr/>
            <p:nvPr/>
          </p:nvSpPr>
          <p:spPr>
            <a:xfrm>
              <a:off x="0" y="2459320"/>
              <a:ext cx="203509" cy="203735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Google Shape;390;p19"/>
            <p:cNvSpPr/>
            <p:nvPr/>
          </p:nvSpPr>
          <p:spPr>
            <a:xfrm>
              <a:off x="29912" y="1903141"/>
              <a:ext cx="143714" cy="143741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8" name="Google Shape;391;p19"/>
            <p:cNvSpPr/>
            <p:nvPr/>
          </p:nvSpPr>
          <p:spPr>
            <a:xfrm>
              <a:off x="58241" y="1388298"/>
              <a:ext cx="86800" cy="86828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9" name="Google Shape;392;p19"/>
            <p:cNvSpPr/>
            <p:nvPr/>
          </p:nvSpPr>
          <p:spPr>
            <a:xfrm>
              <a:off x="95402" y="-2"/>
              <a:ext cx="12705" cy="109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54" name="Google Shape;393;p19"/>
          <p:cNvGrpSpPr/>
          <p:nvPr/>
        </p:nvGrpSpPr>
        <p:grpSpPr>
          <a:xfrm>
            <a:off x="385351" y="1380668"/>
            <a:ext cx="199217" cy="2828914"/>
            <a:chOff x="-1" y="-1"/>
            <a:chExt cx="199216" cy="2828913"/>
          </a:xfrm>
        </p:grpSpPr>
        <p:sp>
          <p:nvSpPr>
            <p:cNvPr id="451" name="Google Shape;394;p19"/>
            <p:cNvSpPr/>
            <p:nvPr/>
          </p:nvSpPr>
          <p:spPr>
            <a:xfrm>
              <a:off x="-2" y="2629725"/>
              <a:ext cx="199217" cy="19918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2" name="Google Shape;395;p19"/>
            <p:cNvSpPr/>
            <p:nvPr/>
          </p:nvSpPr>
          <p:spPr>
            <a:xfrm>
              <a:off x="47459" y="1989458"/>
              <a:ext cx="104063" cy="104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Google Shape;396;p19"/>
            <p:cNvSpPr/>
            <p:nvPr/>
          </p:nvSpPr>
          <p:spPr>
            <a:xfrm>
              <a:off x="93256" y="-2"/>
              <a:ext cx="12704" cy="179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5" name="Google Shape;397;p19"/>
          <p:cNvSpPr/>
          <p:nvPr/>
        </p:nvSpPr>
        <p:spPr>
          <a:xfrm>
            <a:off x="1048807" y="3209674"/>
            <a:ext cx="12703" cy="2718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6" name="Google Shape;398;p19"/>
          <p:cNvSpPr/>
          <p:nvPr/>
        </p:nvSpPr>
        <p:spPr>
          <a:xfrm>
            <a:off x="7088527" y="2590837"/>
            <a:ext cx="12703" cy="1822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3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532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59" name="Google Shape;399;p19"/>
          <p:cNvGrpSpPr/>
          <p:nvPr/>
        </p:nvGrpSpPr>
        <p:grpSpPr>
          <a:xfrm>
            <a:off x="989033" y="-389640"/>
            <a:ext cx="62089" cy="897376"/>
            <a:chOff x="0" y="0"/>
            <a:chExt cx="62087" cy="897375"/>
          </a:xfrm>
        </p:grpSpPr>
        <p:sp>
          <p:nvSpPr>
            <p:cNvPr id="457" name="Google Shape;400;p19"/>
            <p:cNvSpPr/>
            <p:nvPr/>
          </p:nvSpPr>
          <p:spPr>
            <a:xfrm>
              <a:off x="0" y="835003"/>
              <a:ext cx="62088" cy="62372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Google Shape;401;p19"/>
            <p:cNvSpPr/>
            <p:nvPr/>
          </p:nvSpPr>
          <p:spPr>
            <a:xfrm>
              <a:off x="24692" y="-1"/>
              <a:ext cx="12704" cy="74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62" name="Google Shape;402;p19"/>
          <p:cNvGrpSpPr/>
          <p:nvPr/>
        </p:nvGrpSpPr>
        <p:grpSpPr>
          <a:xfrm>
            <a:off x="8568748" y="2184835"/>
            <a:ext cx="214652" cy="2308576"/>
            <a:chOff x="0" y="-1"/>
            <a:chExt cx="214650" cy="2308575"/>
          </a:xfrm>
        </p:grpSpPr>
        <p:sp>
          <p:nvSpPr>
            <p:cNvPr id="460" name="Google Shape;403;p19"/>
            <p:cNvSpPr/>
            <p:nvPr/>
          </p:nvSpPr>
          <p:spPr>
            <a:xfrm>
              <a:off x="-1" y="2093897"/>
              <a:ext cx="214652" cy="2146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1" name="Google Shape;404;p19"/>
            <p:cNvSpPr/>
            <p:nvPr/>
          </p:nvSpPr>
          <p:spPr>
            <a:xfrm>
              <a:off x="100831" y="-2"/>
              <a:ext cx="12705" cy="193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63" name="Google Shape;405;p19"/>
          <p:cNvSpPr/>
          <p:nvPr/>
        </p:nvSpPr>
        <p:spPr>
          <a:xfrm>
            <a:off x="6423238" y="3192658"/>
            <a:ext cx="86799" cy="86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6" name="Google Shape;406;p19"/>
          <p:cNvGrpSpPr/>
          <p:nvPr/>
        </p:nvGrpSpPr>
        <p:grpSpPr>
          <a:xfrm>
            <a:off x="8221250" y="35"/>
            <a:ext cx="214649" cy="2308576"/>
            <a:chOff x="0" y="-1"/>
            <a:chExt cx="214647" cy="2308575"/>
          </a:xfrm>
        </p:grpSpPr>
        <p:sp>
          <p:nvSpPr>
            <p:cNvPr id="464" name="Google Shape;407;p19"/>
            <p:cNvSpPr/>
            <p:nvPr/>
          </p:nvSpPr>
          <p:spPr>
            <a:xfrm>
              <a:off x="0" y="2093897"/>
              <a:ext cx="214648" cy="21467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5" name="Google Shape;408;p19"/>
            <p:cNvSpPr/>
            <p:nvPr/>
          </p:nvSpPr>
          <p:spPr>
            <a:xfrm>
              <a:off x="100831" y="-2"/>
              <a:ext cx="12704" cy="193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97375" y="1063525"/>
            <a:ext cx="3908701" cy="3786900"/>
          </a:xfrm>
          <a:prstGeom prst="rect">
            <a:avLst/>
          </a:prstGeom>
        </p:spPr>
        <p:txBody>
          <a:bodyPr>
            <a:normAutofit/>
          </a:bodyPr>
          <a:lstStyle>
            <a:lvl1pPr indent="-292100">
              <a:lnSpc>
                <a:spcPct val="100000"/>
              </a:lnSpc>
              <a:buSzPts val="1200"/>
              <a:defRPr sz="1200"/>
            </a:lvl1pPr>
            <a:lvl2pPr marL="872669" indent="-250371">
              <a:lnSpc>
                <a:spcPct val="100000"/>
              </a:lnSpc>
              <a:buSzPts val="1200"/>
              <a:defRPr sz="1200"/>
            </a:lvl2pPr>
            <a:lvl3pPr marL="1329869" indent="-250369">
              <a:lnSpc>
                <a:spcPct val="100000"/>
              </a:lnSpc>
              <a:buSzPts val="1200"/>
              <a:defRPr sz="1200"/>
            </a:lvl3pPr>
            <a:lvl4pPr marL="1787069" indent="-250369">
              <a:lnSpc>
                <a:spcPct val="100000"/>
              </a:lnSpc>
              <a:buSzPts val="1200"/>
              <a:defRPr sz="1200"/>
            </a:lvl4pPr>
            <a:lvl5pPr marL="2244269" indent="-250369">
              <a:lnSpc>
                <a:spcPct val="100000"/>
              </a:lnSpc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6" name="Google Shape;412;p20"/>
          <p:cNvSpPr txBox="1">
            <a:spLocks noGrp="1"/>
          </p:cNvSpPr>
          <p:nvPr>
            <p:ph type="body" sz="half" idx="21"/>
          </p:nvPr>
        </p:nvSpPr>
        <p:spPr>
          <a:xfrm>
            <a:off x="4690124" y="1063525"/>
            <a:ext cx="3908704" cy="37869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77" name="Google Shape;413;p20"/>
          <p:cNvSpPr/>
          <p:nvPr/>
        </p:nvSpPr>
        <p:spPr>
          <a:xfrm>
            <a:off x="8829950" y="1123700"/>
            <a:ext cx="108628" cy="108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14" y="1675"/>
                </a:moveTo>
                <a:lnTo>
                  <a:pt x="20014" y="19925"/>
                </a:lnTo>
                <a:lnTo>
                  <a:pt x="1675" y="19925"/>
                </a:lnTo>
                <a:lnTo>
                  <a:pt x="1675" y="167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8" name="Google Shape;414;p20"/>
          <p:cNvSpPr/>
          <p:nvPr/>
        </p:nvSpPr>
        <p:spPr>
          <a:xfrm>
            <a:off x="9156248" y="1340473"/>
            <a:ext cx="111428" cy="11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24" y="2093"/>
                </a:moveTo>
                <a:lnTo>
                  <a:pt x="19424" y="19502"/>
                </a:lnTo>
                <a:lnTo>
                  <a:pt x="2089" y="19502"/>
                </a:lnTo>
                <a:lnTo>
                  <a:pt x="2089" y="2093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9" name="Google Shape;415;p20"/>
          <p:cNvSpPr/>
          <p:nvPr/>
        </p:nvSpPr>
        <p:spPr>
          <a:xfrm>
            <a:off x="5809850" y="214399"/>
            <a:ext cx="108628" cy="108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5" y="1675"/>
                </a:moveTo>
                <a:lnTo>
                  <a:pt x="19925" y="19925"/>
                </a:lnTo>
                <a:lnTo>
                  <a:pt x="1675" y="19925"/>
                </a:lnTo>
                <a:lnTo>
                  <a:pt x="1675" y="167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0" name="Google Shape;416;p20"/>
          <p:cNvSpPr/>
          <p:nvPr/>
        </p:nvSpPr>
        <p:spPr>
          <a:xfrm>
            <a:off x="7079822" y="420113"/>
            <a:ext cx="164803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96" y="1107"/>
                </a:moveTo>
                <a:lnTo>
                  <a:pt x="20496" y="20493"/>
                </a:lnTo>
                <a:lnTo>
                  <a:pt x="1104" y="20493"/>
                </a:lnTo>
                <a:lnTo>
                  <a:pt x="1104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1" name="Google Shape;417;p20"/>
          <p:cNvSpPr/>
          <p:nvPr/>
        </p:nvSpPr>
        <p:spPr>
          <a:xfrm>
            <a:off x="7952723" y="278536"/>
            <a:ext cx="44928" cy="444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2" name="Google Shape;418;p20"/>
          <p:cNvSpPr/>
          <p:nvPr/>
        </p:nvSpPr>
        <p:spPr>
          <a:xfrm>
            <a:off x="7372449" y="-69328"/>
            <a:ext cx="155903" cy="15590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3" name="Google Shape;419;p20"/>
          <p:cNvSpPr/>
          <p:nvPr/>
        </p:nvSpPr>
        <p:spPr>
          <a:xfrm>
            <a:off x="8464298" y="355075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Google Shape;420;p20"/>
          <p:cNvSpPr/>
          <p:nvPr/>
        </p:nvSpPr>
        <p:spPr>
          <a:xfrm>
            <a:off x="7264275" y="607388"/>
            <a:ext cx="122677" cy="12265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Google Shape;421;p20"/>
          <p:cNvSpPr/>
          <p:nvPr/>
        </p:nvSpPr>
        <p:spPr>
          <a:xfrm>
            <a:off x="6298874" y="907625"/>
            <a:ext cx="155903" cy="1559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Google Shape;422;p20"/>
          <p:cNvSpPr/>
          <p:nvPr/>
        </p:nvSpPr>
        <p:spPr>
          <a:xfrm>
            <a:off x="-82978" y="4540486"/>
            <a:ext cx="164806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96" y="1107"/>
                </a:moveTo>
                <a:lnTo>
                  <a:pt x="20496" y="20493"/>
                </a:lnTo>
                <a:lnTo>
                  <a:pt x="1104" y="20493"/>
                </a:lnTo>
                <a:lnTo>
                  <a:pt x="1104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Google Shape;423;p20"/>
          <p:cNvSpPr/>
          <p:nvPr/>
        </p:nvSpPr>
        <p:spPr>
          <a:xfrm>
            <a:off x="101475" y="4727761"/>
            <a:ext cx="122675" cy="12265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39;p3"/>
          <p:cNvSpPr/>
          <p:nvPr/>
        </p:nvSpPr>
        <p:spPr>
          <a:xfrm>
            <a:off x="7202389" y="916084"/>
            <a:ext cx="121410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Google Shape;40;p3"/>
          <p:cNvSpPr/>
          <p:nvPr/>
        </p:nvSpPr>
        <p:spPr>
          <a:xfrm>
            <a:off x="8263673" y="2953705"/>
            <a:ext cx="104089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2" name="Google Shape;41;p3"/>
          <p:cNvGrpSpPr/>
          <p:nvPr/>
        </p:nvGrpSpPr>
        <p:grpSpPr>
          <a:xfrm>
            <a:off x="8263706" y="-434370"/>
            <a:ext cx="188867" cy="1181537"/>
            <a:chOff x="-1" y="-1"/>
            <a:chExt cx="188866" cy="1181535"/>
          </a:xfrm>
        </p:grpSpPr>
        <p:sp>
          <p:nvSpPr>
            <p:cNvPr id="59" name="Google Shape;42;p3"/>
            <p:cNvSpPr/>
            <p:nvPr/>
          </p:nvSpPr>
          <p:spPr>
            <a:xfrm>
              <a:off x="-2" y="992908"/>
              <a:ext cx="188867" cy="188627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" name="Google Shape;43;p3"/>
            <p:cNvSpPr/>
            <p:nvPr/>
          </p:nvSpPr>
          <p:spPr>
            <a:xfrm>
              <a:off x="27934" y="477193"/>
              <a:ext cx="133205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Google Shape;44;p3"/>
            <p:cNvSpPr/>
            <p:nvPr/>
          </p:nvSpPr>
          <p:spPr>
            <a:xfrm>
              <a:off x="54193" y="-2"/>
              <a:ext cx="80452" cy="80714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3" name="Google Shape;45;p3"/>
          <p:cNvSpPr/>
          <p:nvPr/>
        </p:nvSpPr>
        <p:spPr>
          <a:xfrm>
            <a:off x="8486022" y="1614630"/>
            <a:ext cx="80452" cy="8045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6" name="Google Shape;46;p3"/>
          <p:cNvGrpSpPr/>
          <p:nvPr/>
        </p:nvGrpSpPr>
        <p:grpSpPr>
          <a:xfrm>
            <a:off x="3643923" y="-436202"/>
            <a:ext cx="133204" cy="1952357"/>
            <a:chOff x="-1" y="-1"/>
            <a:chExt cx="133203" cy="1952355"/>
          </a:xfrm>
        </p:grpSpPr>
        <p:sp>
          <p:nvSpPr>
            <p:cNvPr id="64" name="Google Shape;47;p3"/>
            <p:cNvSpPr/>
            <p:nvPr/>
          </p:nvSpPr>
          <p:spPr>
            <a:xfrm>
              <a:off x="-2" y="1819153"/>
              <a:ext cx="133204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" name="Google Shape;48;p3"/>
            <p:cNvSpPr/>
            <p:nvPr/>
          </p:nvSpPr>
          <p:spPr>
            <a:xfrm>
              <a:off x="60251" y="-2"/>
              <a:ext cx="12703" cy="169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7" name="Google Shape;49;p3"/>
          <p:cNvSpPr/>
          <p:nvPr/>
        </p:nvSpPr>
        <p:spPr>
          <a:xfrm>
            <a:off x="8933621" y="9"/>
            <a:ext cx="12703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6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068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0" name="Google Shape;50;p3"/>
          <p:cNvGrpSpPr/>
          <p:nvPr/>
        </p:nvGrpSpPr>
        <p:grpSpPr>
          <a:xfrm>
            <a:off x="8008120" y="2108934"/>
            <a:ext cx="198955" cy="2139750"/>
            <a:chOff x="-1" y="0"/>
            <a:chExt cx="198954" cy="2139749"/>
          </a:xfrm>
        </p:grpSpPr>
        <p:sp>
          <p:nvSpPr>
            <p:cNvPr id="68" name="Google Shape;51;p3"/>
            <p:cNvSpPr/>
            <p:nvPr/>
          </p:nvSpPr>
          <p:spPr>
            <a:xfrm>
              <a:off x="-2" y="1940771"/>
              <a:ext cx="198956" cy="1989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" name="Google Shape;52;p3"/>
            <p:cNvSpPr/>
            <p:nvPr/>
          </p:nvSpPr>
          <p:spPr>
            <a:xfrm>
              <a:off x="92992" y="-1"/>
              <a:ext cx="12705" cy="179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3" name="Google Shape;53;p3"/>
          <p:cNvGrpSpPr/>
          <p:nvPr/>
        </p:nvGrpSpPr>
        <p:grpSpPr>
          <a:xfrm>
            <a:off x="521021" y="1091572"/>
            <a:ext cx="198953" cy="2139750"/>
            <a:chOff x="0" y="0"/>
            <a:chExt cx="198952" cy="2139749"/>
          </a:xfrm>
        </p:grpSpPr>
        <p:sp>
          <p:nvSpPr>
            <p:cNvPr id="71" name="Google Shape;54;p3"/>
            <p:cNvSpPr/>
            <p:nvPr/>
          </p:nvSpPr>
          <p:spPr>
            <a:xfrm>
              <a:off x="-1" y="1940771"/>
              <a:ext cx="198953" cy="1989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" name="Google Shape;55;p3"/>
            <p:cNvSpPr/>
            <p:nvPr/>
          </p:nvSpPr>
          <p:spPr>
            <a:xfrm>
              <a:off x="92992" y="-1"/>
              <a:ext cx="12704" cy="179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2031287" y="1742775"/>
            <a:ext cx="2622003" cy="837300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1585" y="2417447"/>
            <a:ext cx="3101402" cy="1048803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8825" y="1679175"/>
            <a:ext cx="3534301" cy="2090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</a:lvl1pPr>
            <a:lvl2pPr>
              <a:lnSpc>
                <a:spcPct val="100000"/>
              </a:lnSpc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618825" y="411675"/>
            <a:ext cx="2686500" cy="5778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Google Shape;62;p4"/>
          <p:cNvSpPr/>
          <p:nvPr/>
        </p:nvSpPr>
        <p:spPr>
          <a:xfrm>
            <a:off x="719998" y="4690124"/>
            <a:ext cx="167154" cy="16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Google Shape;63;p4"/>
          <p:cNvSpPr/>
          <p:nvPr/>
        </p:nvSpPr>
        <p:spPr>
          <a:xfrm>
            <a:off x="2058497" y="4152224"/>
            <a:ext cx="108629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Google Shape;64;p4"/>
          <p:cNvSpPr/>
          <p:nvPr/>
        </p:nvSpPr>
        <p:spPr>
          <a:xfrm>
            <a:off x="1432099" y="4296400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Google Shape;65;p4"/>
          <p:cNvSpPr/>
          <p:nvPr/>
        </p:nvSpPr>
        <p:spPr>
          <a:xfrm>
            <a:off x="2194723" y="4474774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" name="Google Shape;66;p4"/>
          <p:cNvSpPr/>
          <p:nvPr/>
        </p:nvSpPr>
        <p:spPr>
          <a:xfrm>
            <a:off x="1585475" y="4695513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2" name="Google Shape;67;p4"/>
          <p:cNvGrpSpPr/>
          <p:nvPr/>
        </p:nvGrpSpPr>
        <p:grpSpPr>
          <a:xfrm>
            <a:off x="8148518" y="3004616"/>
            <a:ext cx="98039" cy="1147548"/>
            <a:chOff x="-1" y="-1"/>
            <a:chExt cx="98038" cy="1147546"/>
          </a:xfrm>
        </p:grpSpPr>
        <p:sp>
          <p:nvSpPr>
            <p:cNvPr id="90" name="Google Shape;68;p4"/>
            <p:cNvSpPr/>
            <p:nvPr/>
          </p:nvSpPr>
          <p:spPr>
            <a:xfrm>
              <a:off x="-2" y="1049275"/>
              <a:ext cx="98039" cy="98271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" name="Google Shape;69;p4"/>
            <p:cNvSpPr/>
            <p:nvPr/>
          </p:nvSpPr>
          <p:spPr>
            <a:xfrm>
              <a:off x="42680" y="-2"/>
              <a:ext cx="12704" cy="89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95" name="Google Shape;70;p4"/>
          <p:cNvGrpSpPr/>
          <p:nvPr/>
        </p:nvGrpSpPr>
        <p:grpSpPr>
          <a:xfrm>
            <a:off x="281417" y="3769288"/>
            <a:ext cx="121178" cy="760446"/>
            <a:chOff x="-1" y="0"/>
            <a:chExt cx="121177" cy="760445"/>
          </a:xfrm>
        </p:grpSpPr>
        <p:sp>
          <p:nvSpPr>
            <p:cNvPr id="93" name="Google Shape;71;p4"/>
            <p:cNvSpPr/>
            <p:nvPr/>
          </p:nvSpPr>
          <p:spPr>
            <a:xfrm>
              <a:off x="-2" y="639298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" name="Google Shape;72;p4"/>
            <p:cNvSpPr/>
            <p:nvPr/>
          </p:nvSpPr>
          <p:spPr>
            <a:xfrm>
              <a:off x="61681" y="0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98" name="Google Shape;73;p4"/>
          <p:cNvGrpSpPr/>
          <p:nvPr/>
        </p:nvGrpSpPr>
        <p:grpSpPr>
          <a:xfrm>
            <a:off x="8534764" y="4069657"/>
            <a:ext cx="57552" cy="831752"/>
            <a:chOff x="0" y="0"/>
            <a:chExt cx="57550" cy="831750"/>
          </a:xfrm>
        </p:grpSpPr>
        <p:sp>
          <p:nvSpPr>
            <p:cNvPr id="96" name="Google Shape;74;p4"/>
            <p:cNvSpPr/>
            <p:nvPr/>
          </p:nvSpPr>
          <p:spPr>
            <a:xfrm>
              <a:off x="0" y="773940"/>
              <a:ext cx="57551" cy="57810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" name="Google Shape;75;p4"/>
            <p:cNvSpPr/>
            <p:nvPr/>
          </p:nvSpPr>
          <p:spPr>
            <a:xfrm>
              <a:off x="22422" y="-1"/>
              <a:ext cx="12704" cy="69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9" name="Google Shape;76;p4"/>
          <p:cNvSpPr/>
          <p:nvPr/>
        </p:nvSpPr>
        <p:spPr>
          <a:xfrm>
            <a:off x="7686099" y="4568873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Google Shape;77;p4"/>
          <p:cNvSpPr/>
          <p:nvPr/>
        </p:nvSpPr>
        <p:spPr>
          <a:xfrm>
            <a:off x="8868125" y="3769262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23625" y="1196026"/>
            <a:ext cx="982202" cy="5778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23637" y="1684091"/>
            <a:ext cx="2620500" cy="1112402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Google Shape;84;p5"/>
          <p:cNvSpPr/>
          <p:nvPr/>
        </p:nvSpPr>
        <p:spPr>
          <a:xfrm>
            <a:off x="7131387" y="365350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Google Shape;85;p5"/>
          <p:cNvSpPr/>
          <p:nvPr/>
        </p:nvSpPr>
        <p:spPr>
          <a:xfrm>
            <a:off x="8403211" y="218398"/>
            <a:ext cx="108628" cy="108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Google Shape;86;p5"/>
          <p:cNvSpPr/>
          <p:nvPr/>
        </p:nvSpPr>
        <p:spPr>
          <a:xfrm>
            <a:off x="7776812" y="362575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Google Shape;87;p5"/>
          <p:cNvSpPr/>
          <p:nvPr/>
        </p:nvSpPr>
        <p:spPr>
          <a:xfrm>
            <a:off x="8539436" y="540950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6" name="Google Shape;88;p5"/>
          <p:cNvGrpSpPr/>
          <p:nvPr/>
        </p:nvGrpSpPr>
        <p:grpSpPr>
          <a:xfrm>
            <a:off x="6626131" y="-164537"/>
            <a:ext cx="121178" cy="760446"/>
            <a:chOff x="-1" y="0"/>
            <a:chExt cx="121177" cy="760444"/>
          </a:xfrm>
        </p:grpSpPr>
        <p:sp>
          <p:nvSpPr>
            <p:cNvPr id="114" name="Google Shape;89;p5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" name="Google Shape;90;p5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7" name="Google Shape;91;p5"/>
          <p:cNvSpPr/>
          <p:nvPr/>
        </p:nvSpPr>
        <p:spPr>
          <a:xfrm>
            <a:off x="318236" y="4418924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" name="Google Shape;92;p5"/>
          <p:cNvSpPr/>
          <p:nvPr/>
        </p:nvSpPr>
        <p:spPr>
          <a:xfrm>
            <a:off x="454463" y="4741474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8306" y="2199025"/>
            <a:ext cx="1905900" cy="1296303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buSzPts val="1600"/>
              <a:defRPr sz="1600"/>
            </a:lvl1pPr>
            <a:lvl2pPr marL="1016000" indent="-406400">
              <a:buSzPts val="1600"/>
              <a:defRPr sz="1600"/>
            </a:lvl2pPr>
            <a:lvl3pPr marL="1473200" indent="-406400">
              <a:buSzPts val="1600"/>
              <a:defRPr sz="1600"/>
            </a:lvl3pPr>
            <a:lvl4pPr marL="1930400" indent="-406400">
              <a:buSzPts val="1600"/>
              <a:defRPr sz="1600"/>
            </a:lvl4pPr>
            <a:lvl5pPr marL="2387600" indent="-406400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6" name="Google Shape;108;p7"/>
          <p:cNvSpPr/>
          <p:nvPr/>
        </p:nvSpPr>
        <p:spPr>
          <a:xfrm>
            <a:off x="7131387" y="365350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7" name="Google Shape;109;p7"/>
          <p:cNvSpPr/>
          <p:nvPr/>
        </p:nvSpPr>
        <p:spPr>
          <a:xfrm>
            <a:off x="8403211" y="218398"/>
            <a:ext cx="108628" cy="108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Google Shape;110;p7"/>
          <p:cNvSpPr/>
          <p:nvPr/>
        </p:nvSpPr>
        <p:spPr>
          <a:xfrm>
            <a:off x="7776812" y="362575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Google Shape;111;p7"/>
          <p:cNvSpPr/>
          <p:nvPr/>
        </p:nvSpPr>
        <p:spPr>
          <a:xfrm>
            <a:off x="8539436" y="540950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2" name="Google Shape;112;p7"/>
          <p:cNvGrpSpPr/>
          <p:nvPr/>
        </p:nvGrpSpPr>
        <p:grpSpPr>
          <a:xfrm>
            <a:off x="6626131" y="-164537"/>
            <a:ext cx="121178" cy="760446"/>
            <a:chOff x="-1" y="0"/>
            <a:chExt cx="121177" cy="760444"/>
          </a:xfrm>
        </p:grpSpPr>
        <p:sp>
          <p:nvSpPr>
            <p:cNvPr id="140" name="Google Shape;113;p7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" name="Google Shape;114;p7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3" name="Google Shape;115;p7"/>
          <p:cNvSpPr/>
          <p:nvPr/>
        </p:nvSpPr>
        <p:spPr>
          <a:xfrm>
            <a:off x="318236" y="4418924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Google Shape;116;p7"/>
          <p:cNvSpPr/>
          <p:nvPr/>
        </p:nvSpPr>
        <p:spPr>
          <a:xfrm>
            <a:off x="454463" y="4741474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="ctr"/>
          <a:lstStyle>
            <a:lvl1pPr algn="ctr"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153" name="Google Shape;119;p8"/>
          <p:cNvSpPr/>
          <p:nvPr/>
        </p:nvSpPr>
        <p:spPr>
          <a:xfrm>
            <a:off x="1060481" y="1158637"/>
            <a:ext cx="121174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Google Shape;120;p8"/>
          <p:cNvSpPr/>
          <p:nvPr/>
        </p:nvSpPr>
        <p:spPr>
          <a:xfrm>
            <a:off x="7799740" y="916084"/>
            <a:ext cx="121410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Google Shape;121;p8"/>
          <p:cNvSpPr/>
          <p:nvPr/>
        </p:nvSpPr>
        <p:spPr>
          <a:xfrm>
            <a:off x="5257958" y="2452429"/>
            <a:ext cx="57576" cy="57575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Google Shape;122;p8"/>
          <p:cNvSpPr/>
          <p:nvPr/>
        </p:nvSpPr>
        <p:spPr>
          <a:xfrm>
            <a:off x="275669" y="1557059"/>
            <a:ext cx="57837" cy="57575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Google Shape;123;p8"/>
          <p:cNvSpPr/>
          <p:nvPr/>
        </p:nvSpPr>
        <p:spPr>
          <a:xfrm>
            <a:off x="2307906" y="3002412"/>
            <a:ext cx="104063" cy="104296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Google Shape;124;p8"/>
          <p:cNvSpPr/>
          <p:nvPr/>
        </p:nvSpPr>
        <p:spPr>
          <a:xfrm>
            <a:off x="8263673" y="2953705"/>
            <a:ext cx="104089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2" name="Google Shape;125;p8"/>
          <p:cNvGrpSpPr/>
          <p:nvPr/>
        </p:nvGrpSpPr>
        <p:grpSpPr>
          <a:xfrm>
            <a:off x="8263706" y="-434370"/>
            <a:ext cx="188867" cy="1181537"/>
            <a:chOff x="-1" y="-1"/>
            <a:chExt cx="188866" cy="1181535"/>
          </a:xfrm>
        </p:grpSpPr>
        <p:sp>
          <p:nvSpPr>
            <p:cNvPr id="159" name="Google Shape;126;p8"/>
            <p:cNvSpPr/>
            <p:nvPr/>
          </p:nvSpPr>
          <p:spPr>
            <a:xfrm>
              <a:off x="-2" y="992908"/>
              <a:ext cx="188867" cy="188627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Google Shape;127;p8"/>
            <p:cNvSpPr/>
            <p:nvPr/>
          </p:nvSpPr>
          <p:spPr>
            <a:xfrm>
              <a:off x="27934" y="477193"/>
              <a:ext cx="133205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Google Shape;128;p8"/>
            <p:cNvSpPr/>
            <p:nvPr/>
          </p:nvSpPr>
          <p:spPr>
            <a:xfrm>
              <a:off x="54193" y="-2"/>
              <a:ext cx="80452" cy="80714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" name="Google Shape;129;p8"/>
          <p:cNvSpPr/>
          <p:nvPr/>
        </p:nvSpPr>
        <p:spPr>
          <a:xfrm>
            <a:off x="8486022" y="1614630"/>
            <a:ext cx="80452" cy="8045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4" name="Google Shape;130;p8"/>
          <p:cNvSpPr/>
          <p:nvPr/>
        </p:nvSpPr>
        <p:spPr>
          <a:xfrm>
            <a:off x="6293029" y="835635"/>
            <a:ext cx="80453" cy="8045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Google Shape;131;p8"/>
          <p:cNvSpPr/>
          <p:nvPr/>
        </p:nvSpPr>
        <p:spPr>
          <a:xfrm>
            <a:off x="1778530" y="2156778"/>
            <a:ext cx="119941" cy="11996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8" name="Google Shape;132;p8"/>
          <p:cNvGrpSpPr/>
          <p:nvPr/>
        </p:nvGrpSpPr>
        <p:grpSpPr>
          <a:xfrm>
            <a:off x="3090744" y="-533634"/>
            <a:ext cx="98038" cy="1147548"/>
            <a:chOff x="-1" y="-1"/>
            <a:chExt cx="98037" cy="1147546"/>
          </a:xfrm>
        </p:grpSpPr>
        <p:sp>
          <p:nvSpPr>
            <p:cNvPr id="166" name="Google Shape;133;p8"/>
            <p:cNvSpPr/>
            <p:nvPr/>
          </p:nvSpPr>
          <p:spPr>
            <a:xfrm>
              <a:off x="-2" y="1049275"/>
              <a:ext cx="98039" cy="98271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Google Shape;134;p8"/>
            <p:cNvSpPr/>
            <p:nvPr/>
          </p:nvSpPr>
          <p:spPr>
            <a:xfrm>
              <a:off x="42680" y="-2"/>
              <a:ext cx="12703" cy="89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1" name="Google Shape;135;p8"/>
          <p:cNvGrpSpPr/>
          <p:nvPr/>
        </p:nvGrpSpPr>
        <p:grpSpPr>
          <a:xfrm>
            <a:off x="4892768" y="-340087"/>
            <a:ext cx="121178" cy="760446"/>
            <a:chOff x="-1" y="0"/>
            <a:chExt cx="121177" cy="760444"/>
          </a:xfrm>
        </p:grpSpPr>
        <p:sp>
          <p:nvSpPr>
            <p:cNvPr id="169" name="Google Shape;136;p8"/>
            <p:cNvSpPr/>
            <p:nvPr/>
          </p:nvSpPr>
          <p:spPr>
            <a:xfrm>
              <a:off x="-2" y="639297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0" name="Google Shape;137;p8"/>
            <p:cNvSpPr/>
            <p:nvPr/>
          </p:nvSpPr>
          <p:spPr>
            <a:xfrm>
              <a:off x="61681" y="-1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4" name="Google Shape;138;p8"/>
          <p:cNvGrpSpPr/>
          <p:nvPr/>
        </p:nvGrpSpPr>
        <p:grpSpPr>
          <a:xfrm>
            <a:off x="6967861" y="85435"/>
            <a:ext cx="133204" cy="1952357"/>
            <a:chOff x="-1" y="-1"/>
            <a:chExt cx="133203" cy="1952355"/>
          </a:xfrm>
        </p:grpSpPr>
        <p:sp>
          <p:nvSpPr>
            <p:cNvPr id="172" name="Google Shape;139;p8"/>
            <p:cNvSpPr/>
            <p:nvPr/>
          </p:nvSpPr>
          <p:spPr>
            <a:xfrm>
              <a:off x="-2" y="1819153"/>
              <a:ext cx="133204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" name="Google Shape;140;p8"/>
            <p:cNvSpPr/>
            <p:nvPr/>
          </p:nvSpPr>
          <p:spPr>
            <a:xfrm>
              <a:off x="60251" y="-2"/>
              <a:ext cx="12703" cy="169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9" name="Google Shape;141;p8"/>
          <p:cNvGrpSpPr/>
          <p:nvPr/>
        </p:nvGrpSpPr>
        <p:grpSpPr>
          <a:xfrm>
            <a:off x="250614" y="2402327"/>
            <a:ext cx="188630" cy="2468306"/>
            <a:chOff x="-1" y="0"/>
            <a:chExt cx="188629" cy="2468305"/>
          </a:xfrm>
        </p:grpSpPr>
        <p:sp>
          <p:nvSpPr>
            <p:cNvPr id="175" name="Google Shape;142;p8"/>
            <p:cNvSpPr/>
            <p:nvPr/>
          </p:nvSpPr>
          <p:spPr>
            <a:xfrm>
              <a:off x="-2" y="2279470"/>
              <a:ext cx="188631" cy="188836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Google Shape;143;p8"/>
            <p:cNvSpPr/>
            <p:nvPr/>
          </p:nvSpPr>
          <p:spPr>
            <a:xfrm>
              <a:off x="27725" y="1763965"/>
              <a:ext cx="133205" cy="133229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7" name="Google Shape;144;p8"/>
            <p:cNvSpPr/>
            <p:nvPr/>
          </p:nvSpPr>
          <p:spPr>
            <a:xfrm>
              <a:off x="53982" y="1286772"/>
              <a:ext cx="80453" cy="80479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" name="Google Shape;145;p8"/>
            <p:cNvSpPr/>
            <p:nvPr/>
          </p:nvSpPr>
          <p:spPr>
            <a:xfrm>
              <a:off x="87961" y="0"/>
              <a:ext cx="12705" cy="101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3" name="Google Shape;146;p8"/>
          <p:cNvGrpSpPr/>
          <p:nvPr/>
        </p:nvGrpSpPr>
        <p:grpSpPr>
          <a:xfrm>
            <a:off x="982412" y="1695093"/>
            <a:ext cx="199217" cy="2828914"/>
            <a:chOff x="-1" y="-1"/>
            <a:chExt cx="199216" cy="2828913"/>
          </a:xfrm>
        </p:grpSpPr>
        <p:sp>
          <p:nvSpPr>
            <p:cNvPr id="180" name="Google Shape;147;p8"/>
            <p:cNvSpPr/>
            <p:nvPr/>
          </p:nvSpPr>
          <p:spPr>
            <a:xfrm>
              <a:off x="-2" y="2629725"/>
              <a:ext cx="199217" cy="19918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1" name="Google Shape;148;p8"/>
            <p:cNvSpPr/>
            <p:nvPr/>
          </p:nvSpPr>
          <p:spPr>
            <a:xfrm>
              <a:off x="47459" y="1989458"/>
              <a:ext cx="104063" cy="104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2" name="Google Shape;149;p8"/>
            <p:cNvSpPr/>
            <p:nvPr/>
          </p:nvSpPr>
          <p:spPr>
            <a:xfrm>
              <a:off x="93256" y="-2"/>
              <a:ext cx="12704" cy="179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Google Shape;150;p8"/>
          <p:cNvSpPr/>
          <p:nvPr/>
        </p:nvSpPr>
        <p:spPr>
          <a:xfrm>
            <a:off x="644743" y="21445"/>
            <a:ext cx="12703" cy="168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7" name="Google Shape;151;p8"/>
          <p:cNvGrpSpPr/>
          <p:nvPr/>
        </p:nvGrpSpPr>
        <p:grpSpPr>
          <a:xfrm>
            <a:off x="2038714" y="173931"/>
            <a:ext cx="57552" cy="831751"/>
            <a:chOff x="0" y="0"/>
            <a:chExt cx="57550" cy="831750"/>
          </a:xfrm>
        </p:grpSpPr>
        <p:sp>
          <p:nvSpPr>
            <p:cNvPr id="185" name="Google Shape;152;p8"/>
            <p:cNvSpPr/>
            <p:nvPr/>
          </p:nvSpPr>
          <p:spPr>
            <a:xfrm>
              <a:off x="-1" y="773940"/>
              <a:ext cx="57552" cy="57810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6" name="Google Shape;153;p8"/>
            <p:cNvSpPr/>
            <p:nvPr/>
          </p:nvSpPr>
          <p:spPr>
            <a:xfrm>
              <a:off x="22422" y="-1"/>
              <a:ext cx="12703" cy="69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90" name="Google Shape;154;p8"/>
          <p:cNvGrpSpPr/>
          <p:nvPr/>
        </p:nvGrpSpPr>
        <p:grpSpPr>
          <a:xfrm>
            <a:off x="8008120" y="2108934"/>
            <a:ext cx="198955" cy="2139750"/>
            <a:chOff x="-1" y="0"/>
            <a:chExt cx="198954" cy="2139749"/>
          </a:xfrm>
        </p:grpSpPr>
        <p:sp>
          <p:nvSpPr>
            <p:cNvPr id="188" name="Google Shape;155;p8"/>
            <p:cNvSpPr/>
            <p:nvPr/>
          </p:nvSpPr>
          <p:spPr>
            <a:xfrm>
              <a:off x="-2" y="1940771"/>
              <a:ext cx="198956" cy="1989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" name="Google Shape;156;p8"/>
            <p:cNvSpPr/>
            <p:nvPr/>
          </p:nvSpPr>
          <p:spPr>
            <a:xfrm>
              <a:off x="92992" y="-1"/>
              <a:ext cx="12705" cy="179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1" name="Google Shape;157;p8"/>
          <p:cNvSpPr/>
          <p:nvPr/>
        </p:nvSpPr>
        <p:spPr>
          <a:xfrm>
            <a:off x="2702043" y="1158650"/>
            <a:ext cx="121174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94" name="Google Shape;158;p8"/>
          <p:cNvGrpSpPr/>
          <p:nvPr/>
        </p:nvGrpSpPr>
        <p:grpSpPr>
          <a:xfrm>
            <a:off x="4095172" y="-859666"/>
            <a:ext cx="198953" cy="2139750"/>
            <a:chOff x="0" y="0"/>
            <a:chExt cx="198952" cy="2139749"/>
          </a:xfrm>
        </p:grpSpPr>
        <p:sp>
          <p:nvSpPr>
            <p:cNvPr id="192" name="Google Shape;159;p8"/>
            <p:cNvSpPr/>
            <p:nvPr/>
          </p:nvSpPr>
          <p:spPr>
            <a:xfrm>
              <a:off x="-1" y="1940771"/>
              <a:ext cx="198953" cy="1989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3" name="Google Shape;160;p8"/>
            <p:cNvSpPr/>
            <p:nvPr/>
          </p:nvSpPr>
          <p:spPr>
            <a:xfrm>
              <a:off x="92992" y="-1"/>
              <a:ext cx="12704" cy="179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97" name="Google Shape;161;p8"/>
          <p:cNvGrpSpPr/>
          <p:nvPr/>
        </p:nvGrpSpPr>
        <p:grpSpPr>
          <a:xfrm>
            <a:off x="6333310" y="3704934"/>
            <a:ext cx="133204" cy="1952357"/>
            <a:chOff x="-1" y="0"/>
            <a:chExt cx="133203" cy="1952355"/>
          </a:xfrm>
        </p:grpSpPr>
        <p:sp>
          <p:nvSpPr>
            <p:cNvPr id="195" name="Google Shape;162;p8"/>
            <p:cNvSpPr/>
            <p:nvPr/>
          </p:nvSpPr>
          <p:spPr>
            <a:xfrm>
              <a:off x="-2" y="1819153"/>
              <a:ext cx="133204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6" name="Google Shape;163;p8"/>
            <p:cNvSpPr/>
            <p:nvPr/>
          </p:nvSpPr>
          <p:spPr>
            <a:xfrm>
              <a:off x="60251" y="-1"/>
              <a:ext cx="12703" cy="169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0" name="Google Shape;164;p8"/>
          <p:cNvGrpSpPr/>
          <p:nvPr/>
        </p:nvGrpSpPr>
        <p:grpSpPr>
          <a:xfrm>
            <a:off x="2702017" y="3612789"/>
            <a:ext cx="121178" cy="760446"/>
            <a:chOff x="-1" y="0"/>
            <a:chExt cx="121177" cy="760445"/>
          </a:xfrm>
        </p:grpSpPr>
        <p:sp>
          <p:nvSpPr>
            <p:cNvPr id="198" name="Google Shape;165;p8"/>
            <p:cNvSpPr/>
            <p:nvPr/>
          </p:nvSpPr>
          <p:spPr>
            <a:xfrm>
              <a:off x="-2" y="639298"/>
              <a:ext cx="121179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9" name="Google Shape;166;p8"/>
            <p:cNvSpPr/>
            <p:nvPr/>
          </p:nvSpPr>
          <p:spPr>
            <a:xfrm>
              <a:off x="61681" y="0"/>
              <a:ext cx="12703" cy="55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01" name="Google Shape;167;p8"/>
          <p:cNvSpPr/>
          <p:nvPr/>
        </p:nvSpPr>
        <p:spPr>
          <a:xfrm>
            <a:off x="5539523" y="4516744"/>
            <a:ext cx="104089" cy="1042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2" name="Google Shape;168;p8"/>
          <p:cNvSpPr/>
          <p:nvPr/>
        </p:nvSpPr>
        <p:spPr>
          <a:xfrm>
            <a:off x="6994242" y="3378810"/>
            <a:ext cx="80453" cy="8045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172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581923" y="3391646"/>
            <a:ext cx="4126504" cy="13212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6"/>
          <p:cNvSpPr/>
          <p:nvPr/>
        </p:nvSpPr>
        <p:spPr>
          <a:xfrm>
            <a:off x="7573050" y="277375"/>
            <a:ext cx="167153" cy="16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96;p6"/>
          <p:cNvSpPr/>
          <p:nvPr/>
        </p:nvSpPr>
        <p:spPr>
          <a:xfrm>
            <a:off x="8985873" y="411700"/>
            <a:ext cx="108628" cy="10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Google Shape;97;p6"/>
          <p:cNvSpPr/>
          <p:nvPr/>
        </p:nvSpPr>
        <p:spPr>
          <a:xfrm>
            <a:off x="8359475" y="555874"/>
            <a:ext cx="52428" cy="5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98;p6"/>
          <p:cNvSpPr/>
          <p:nvPr/>
        </p:nvSpPr>
        <p:spPr>
          <a:xfrm>
            <a:off x="9122099" y="734248"/>
            <a:ext cx="164328" cy="164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Google Shape;99;p6"/>
          <p:cNvSpPr/>
          <p:nvPr/>
        </p:nvSpPr>
        <p:spPr>
          <a:xfrm>
            <a:off x="8798600" y="108865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Google Shape;100;p6"/>
          <p:cNvSpPr/>
          <p:nvPr/>
        </p:nvSpPr>
        <p:spPr>
          <a:xfrm>
            <a:off x="6099342" y="-150601"/>
            <a:ext cx="96048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Google Shape;101;p6"/>
          <p:cNvSpPr/>
          <p:nvPr/>
        </p:nvSpPr>
        <p:spPr>
          <a:xfrm>
            <a:off x="6702552" y="444534"/>
            <a:ext cx="95435" cy="95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Google Shape;102;p6"/>
          <p:cNvSpPr/>
          <p:nvPr/>
        </p:nvSpPr>
        <p:spPr>
          <a:xfrm>
            <a:off x="5905005" y="143250"/>
            <a:ext cx="82231" cy="822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Google Shape;103;p6"/>
          <p:cNvSpPr/>
          <p:nvPr/>
        </p:nvSpPr>
        <p:spPr>
          <a:xfrm>
            <a:off x="303600" y="4401725"/>
            <a:ext cx="167152" cy="16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Google Shape;104;p6"/>
          <p:cNvSpPr/>
          <p:nvPr/>
        </p:nvSpPr>
        <p:spPr>
          <a:xfrm>
            <a:off x="564075" y="4753900"/>
            <a:ext cx="155903" cy="1563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18825" y="411675"/>
            <a:ext cx="4727701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crf.org/cancer-trends/skin-cancer-statistics/" TargetMode="External"/><Relationship Id="rId2" Type="http://schemas.openxmlformats.org/officeDocument/2006/relationships/hyperlink" Target="https://seer.cancer.gov/statfacts/html/melan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rxiv.org/abs/1905.11946" TargetMode="External"/><Relationship Id="rId5" Type="http://schemas.openxmlformats.org/officeDocument/2006/relationships/hyperlink" Target="https://challenge2020.isic-archive.com/" TargetMode="External"/><Relationship Id="rId4" Type="http://schemas.openxmlformats.org/officeDocument/2006/relationships/hyperlink" Target="https://arxiv.org/abs/1412.698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22376">
              <a:defRPr sz="4100"/>
            </a:pPr>
            <a:endParaRPr/>
          </a:p>
          <a:p>
            <a:pPr defTabSz="722376">
              <a:defRPr sz="4100">
                <a:solidFill>
                  <a:srgbClr val="7CF2E3"/>
                </a:solidFill>
              </a:defRPr>
            </a:pPr>
            <a:r>
              <a:t>Melanoma</a:t>
            </a:r>
            <a:r>
              <a:rPr>
                <a:solidFill>
                  <a:srgbClr val="FFFFFF"/>
                </a:solidFill>
              </a:rPr>
              <a:t> Skin Cancer Detection</a:t>
            </a:r>
          </a:p>
        </p:txBody>
      </p:sp>
      <p:sp>
        <p:nvSpPr>
          <p:cNvPr id="519" name="Google Shape;436;p25"/>
          <p:cNvSpPr/>
          <p:nvPr/>
        </p:nvSpPr>
        <p:spPr>
          <a:xfrm>
            <a:off x="1917307" y="4715495"/>
            <a:ext cx="121408" cy="12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Google Shape;437;p25"/>
          <p:cNvSpPr/>
          <p:nvPr/>
        </p:nvSpPr>
        <p:spPr>
          <a:xfrm>
            <a:off x="7047944" y="3537842"/>
            <a:ext cx="57811" cy="57810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Google Shape;438;p25"/>
          <p:cNvSpPr/>
          <p:nvPr/>
        </p:nvSpPr>
        <p:spPr>
          <a:xfrm>
            <a:off x="2307906" y="3002412"/>
            <a:ext cx="104063" cy="104296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Google Shape;439;p25"/>
          <p:cNvSpPr/>
          <p:nvPr/>
        </p:nvSpPr>
        <p:spPr>
          <a:xfrm>
            <a:off x="6293029" y="835635"/>
            <a:ext cx="80453" cy="8045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Google Shape;440;p25"/>
          <p:cNvSpPr/>
          <p:nvPr/>
        </p:nvSpPr>
        <p:spPr>
          <a:xfrm>
            <a:off x="5969529" y="3118803"/>
            <a:ext cx="119941" cy="11996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Google Shape;441;p25"/>
          <p:cNvSpPr/>
          <p:nvPr/>
        </p:nvSpPr>
        <p:spPr>
          <a:xfrm>
            <a:off x="2924242" y="4302233"/>
            <a:ext cx="119969" cy="11994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27" name="Google Shape;442;p25"/>
          <p:cNvGrpSpPr/>
          <p:nvPr/>
        </p:nvGrpSpPr>
        <p:grpSpPr>
          <a:xfrm>
            <a:off x="6232313" y="3696326"/>
            <a:ext cx="121412" cy="1073127"/>
            <a:chOff x="-1" y="-1"/>
            <a:chExt cx="121411" cy="1073125"/>
          </a:xfrm>
        </p:grpSpPr>
        <p:sp>
          <p:nvSpPr>
            <p:cNvPr id="525" name="Google Shape;443;p25"/>
            <p:cNvSpPr/>
            <p:nvPr/>
          </p:nvSpPr>
          <p:spPr>
            <a:xfrm>
              <a:off x="-2" y="951977"/>
              <a:ext cx="121412" cy="12114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Google Shape;444;p25"/>
            <p:cNvSpPr/>
            <p:nvPr/>
          </p:nvSpPr>
          <p:spPr>
            <a:xfrm>
              <a:off x="54353" y="-2"/>
              <a:ext cx="12703" cy="87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0" name="Google Shape;445;p25"/>
          <p:cNvGrpSpPr/>
          <p:nvPr/>
        </p:nvGrpSpPr>
        <p:grpSpPr>
          <a:xfrm>
            <a:off x="6780571" y="337710"/>
            <a:ext cx="133204" cy="1952357"/>
            <a:chOff x="-1" y="-1"/>
            <a:chExt cx="133203" cy="1952355"/>
          </a:xfrm>
        </p:grpSpPr>
        <p:sp>
          <p:nvSpPr>
            <p:cNvPr id="528" name="Google Shape;446;p25"/>
            <p:cNvSpPr/>
            <p:nvPr/>
          </p:nvSpPr>
          <p:spPr>
            <a:xfrm>
              <a:off x="-2" y="1819153"/>
              <a:ext cx="133204" cy="133202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Google Shape;447;p25"/>
            <p:cNvSpPr/>
            <p:nvPr/>
          </p:nvSpPr>
          <p:spPr>
            <a:xfrm>
              <a:off x="60251" y="-2"/>
              <a:ext cx="12703" cy="169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4" name="Google Shape;448;p25"/>
          <p:cNvGrpSpPr/>
          <p:nvPr/>
        </p:nvGrpSpPr>
        <p:grpSpPr>
          <a:xfrm>
            <a:off x="1608714" y="1280045"/>
            <a:ext cx="199216" cy="2828912"/>
            <a:chOff x="0" y="0"/>
            <a:chExt cx="199214" cy="2828910"/>
          </a:xfrm>
        </p:grpSpPr>
        <p:sp>
          <p:nvSpPr>
            <p:cNvPr id="531" name="Google Shape;449;p25"/>
            <p:cNvSpPr/>
            <p:nvPr/>
          </p:nvSpPr>
          <p:spPr>
            <a:xfrm>
              <a:off x="-1" y="2629724"/>
              <a:ext cx="199215" cy="19918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" name="Google Shape;450;p25"/>
            <p:cNvSpPr/>
            <p:nvPr/>
          </p:nvSpPr>
          <p:spPr>
            <a:xfrm>
              <a:off x="47458" y="1989457"/>
              <a:ext cx="104063" cy="104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Google Shape;451;p25"/>
            <p:cNvSpPr/>
            <p:nvPr/>
          </p:nvSpPr>
          <p:spPr>
            <a:xfrm>
              <a:off x="93255" y="-1"/>
              <a:ext cx="12704" cy="179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35" name="Google Shape;452;p25"/>
          <p:cNvSpPr/>
          <p:nvPr/>
        </p:nvSpPr>
        <p:spPr>
          <a:xfrm>
            <a:off x="2353573" y="3696353"/>
            <a:ext cx="12703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6" name="Google Shape;453;p25"/>
          <p:cNvSpPr/>
          <p:nvPr/>
        </p:nvSpPr>
        <p:spPr>
          <a:xfrm>
            <a:off x="7444468" y="3454982"/>
            <a:ext cx="12703" cy="1689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3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532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9" name="Google Shape;454;p25"/>
          <p:cNvGrpSpPr/>
          <p:nvPr/>
        </p:nvGrpSpPr>
        <p:grpSpPr>
          <a:xfrm>
            <a:off x="8008120" y="2108934"/>
            <a:ext cx="198955" cy="2139750"/>
            <a:chOff x="-1" y="0"/>
            <a:chExt cx="198954" cy="2139749"/>
          </a:xfrm>
        </p:grpSpPr>
        <p:sp>
          <p:nvSpPr>
            <p:cNvPr id="537" name="Google Shape;455;p25"/>
            <p:cNvSpPr/>
            <p:nvPr/>
          </p:nvSpPr>
          <p:spPr>
            <a:xfrm>
              <a:off x="-2" y="1940771"/>
              <a:ext cx="198956" cy="1989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Google Shape;456;p25"/>
            <p:cNvSpPr/>
            <p:nvPr/>
          </p:nvSpPr>
          <p:spPr>
            <a:xfrm>
              <a:off x="92992" y="-1"/>
              <a:ext cx="12705" cy="179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3" name="Google Shape;457;p25"/>
          <p:cNvGrpSpPr/>
          <p:nvPr/>
        </p:nvGrpSpPr>
        <p:grpSpPr>
          <a:xfrm>
            <a:off x="4472525" y="3928604"/>
            <a:ext cx="198953" cy="867204"/>
            <a:chOff x="0" y="0"/>
            <a:chExt cx="198952" cy="867203"/>
          </a:xfrm>
        </p:grpSpPr>
        <p:sp>
          <p:nvSpPr>
            <p:cNvPr id="540" name="Google Shape;458;p25"/>
            <p:cNvSpPr/>
            <p:nvPr/>
          </p:nvSpPr>
          <p:spPr>
            <a:xfrm>
              <a:off x="-1" y="-1"/>
              <a:ext cx="198953" cy="22012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Google Shape;459;p25"/>
            <p:cNvSpPr/>
            <p:nvPr/>
          </p:nvSpPr>
          <p:spPr>
            <a:xfrm>
              <a:off x="47437" y="441597"/>
              <a:ext cx="104072" cy="1151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Google Shape;460;p25"/>
            <p:cNvSpPr/>
            <p:nvPr/>
          </p:nvSpPr>
          <p:spPr>
            <a:xfrm>
              <a:off x="59237" y="778210"/>
              <a:ext cx="80459" cy="8899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44" name="Google Shape;519;p46"/>
          <p:cNvSpPr txBox="1"/>
          <p:nvPr/>
        </p:nvSpPr>
        <p:spPr>
          <a:xfrm>
            <a:off x="860325" y="3378999"/>
            <a:ext cx="14892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defRPr>
            </a:pPr>
            <a:r>
              <a:t>Madhu Babu Sikha</a:t>
            </a:r>
            <a:br/>
            <a:endParaRPr/>
          </a:p>
        </p:txBody>
      </p:sp>
      <p:sp>
        <p:nvSpPr>
          <p:cNvPr id="545" name="Google Shape;521;p46"/>
          <p:cNvSpPr txBox="1"/>
          <p:nvPr/>
        </p:nvSpPr>
        <p:spPr>
          <a:xfrm>
            <a:off x="2840050" y="3378999"/>
            <a:ext cx="148920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Zeming Zhang</a:t>
            </a:r>
          </a:p>
        </p:txBody>
      </p:sp>
      <p:sp>
        <p:nvSpPr>
          <p:cNvPr id="546" name="Google Shape;523;p46"/>
          <p:cNvSpPr txBox="1"/>
          <p:nvPr/>
        </p:nvSpPr>
        <p:spPr>
          <a:xfrm>
            <a:off x="4819775" y="3378999"/>
            <a:ext cx="173605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Ajith Kumar Ethirajulu</a:t>
            </a:r>
          </a:p>
        </p:txBody>
      </p:sp>
      <p:sp>
        <p:nvSpPr>
          <p:cNvPr id="547" name="Google Shape;525;p46"/>
          <p:cNvSpPr txBox="1"/>
          <p:nvPr/>
        </p:nvSpPr>
        <p:spPr>
          <a:xfrm>
            <a:off x="6799498" y="3378999"/>
            <a:ext cx="173350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Deepak Raj Mohan Raj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58;p31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DATA CLEANING</a:t>
            </a:r>
          </a:p>
        </p:txBody>
      </p:sp>
      <p:sp>
        <p:nvSpPr>
          <p:cNvPr id="690" name="Google Shape;659;p31"/>
          <p:cNvSpPr/>
          <p:nvPr/>
        </p:nvSpPr>
        <p:spPr>
          <a:xfrm flipH="1">
            <a:off x="4944211" y="1308720"/>
            <a:ext cx="4" cy="3058486"/>
          </a:xfrm>
          <a:prstGeom prst="line">
            <a:avLst/>
          </a:prstGeom>
          <a:ln w="3175">
            <a:solidFill>
              <a:srgbClr val="FFD6E1"/>
            </a:solidFill>
            <a:miter lim="126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1" name="Google Shape;675;p31"/>
          <p:cNvSpPr txBox="1"/>
          <p:nvPr/>
        </p:nvSpPr>
        <p:spPr>
          <a:xfrm>
            <a:off x="548889" y="994151"/>
            <a:ext cx="3831355" cy="355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/>
          <a:p>
            <a:pPr marL="57749" indent="-57749" algn="just" defTabSz="438911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In </a:t>
            </a:r>
            <a:r>
              <a:rPr>
                <a:solidFill>
                  <a:srgbClr val="5DFFD4"/>
                </a:solidFill>
              </a:rPr>
              <a:t>diagnosis</a:t>
            </a:r>
            <a:r>
              <a:t> feature, there are different types of skin diseases, along with Melanoma.</a:t>
            </a:r>
          </a:p>
          <a:p>
            <a:pPr marL="57749" indent="-57749" algn="just" defTabSz="438911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One of the values in ‘diagnosis’ </a:t>
            </a:r>
          </a:p>
          <a:p>
            <a:pPr marL="57749" indent="-57749" algn="just" defTabSz="438911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feature is </a:t>
            </a:r>
            <a:r>
              <a:rPr>
                <a:solidFill>
                  <a:srgbClr val="3FFFD1"/>
                </a:solidFill>
              </a:rPr>
              <a:t>unknown</a:t>
            </a:r>
            <a:r>
              <a:t> and all the </a:t>
            </a:r>
          </a:p>
          <a:p>
            <a:pPr marL="57749" indent="-57749" algn="just" defTabSz="438911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images corresponding to the </a:t>
            </a:r>
            <a:br/>
            <a:r>
              <a:t>‘unknown’ belongs to benign. </a:t>
            </a:r>
          </a:p>
          <a:p>
            <a:pPr marL="57749" indent="-57749" algn="just" defTabSz="438911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Hence we have deleted all images corresponding to </a:t>
            </a:r>
            <a:r>
              <a:rPr>
                <a:solidFill>
                  <a:srgbClr val="58FFD4"/>
                </a:solidFill>
              </a:rPr>
              <a:t>unknown</a:t>
            </a:r>
            <a:r>
              <a:t> category, along with last three diagnosis types as they are less in count and are of </a:t>
            </a:r>
            <a:r>
              <a:rPr>
                <a:solidFill>
                  <a:srgbClr val="57FFD9"/>
                </a:solidFill>
              </a:rPr>
              <a:t>unknown</a:t>
            </a:r>
            <a:r>
              <a:t> category. </a:t>
            </a:r>
          </a:p>
          <a:p>
            <a:pPr marL="57749" indent="-57749" algn="just" defTabSz="438911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Now, Total Images in training set: </a:t>
            </a:r>
            <a:r>
              <a:rPr>
                <a:solidFill>
                  <a:srgbClr val="61FFE1"/>
                </a:solidFill>
              </a:rPr>
              <a:t>5993</a:t>
            </a:r>
          </a:p>
        </p:txBody>
      </p:sp>
      <p:pic>
        <p:nvPicPr>
          <p:cNvPr id="692" name="gjRRHXFeE86-BEI-Z_UXFAT4gxL7X9B07wLh7NeYQF40i54cMIa5lbwZYIajMDqhJLgcAOzautfy573GgN40ws-HSIxECw-d95uDttHFplKN3eTMv2azWF43zjrxHfV_upk3EizXeomFXK-F5tNglph3C8INOlBcvw6-piyPTa1CMZsEMiXmB_3OgkezVA1O.png" descr="gjRRHXFeE86-BEI-Z_UXFAT4gxL7X9B07wLh7NeYQF40i54cMIa5lbwZYIajMDqhJLgcAOzautfy573GgN40ws-HSIxECw-d95uDttHFplKN3eTMv2azWF43zjrxHfV_upk3EizXeomFXK-F5tNglph3C8INOlBcvw6-piyPTa1CMZsEMiXmB_3OgkezVA1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80" y="2125803"/>
            <a:ext cx="3356534" cy="1294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58;p31"/>
          <p:cNvSpPr txBox="1">
            <a:spLocks noGrp="1"/>
          </p:cNvSpPr>
          <p:nvPr>
            <p:ph type="title"/>
          </p:nvPr>
        </p:nvSpPr>
        <p:spPr>
          <a:xfrm>
            <a:off x="538846" y="203366"/>
            <a:ext cx="4727705" cy="4674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13230">
              <a:defRPr sz="2300" cap="all"/>
            </a:lvl1pPr>
          </a:lstStyle>
          <a:p>
            <a:r>
              <a:rPr dirty="0"/>
              <a:t>Exploratory Data Analysis</a:t>
            </a:r>
          </a:p>
        </p:txBody>
      </p:sp>
      <p:pic>
        <p:nvPicPr>
          <p:cNvPr id="695" name="marxE8u2mEd9CKWR3sBLpz0GnoZfE5WtiAxGqU8yaE-uPGo6cfRrM0hpLHP2Pc9QFxGirXJjoJYa7zqscW91VJkKJKYCJ17sqHmGom4TiPo2ySJyzvcqjsQL8FX2qEZcrHATds3Qbbgkc3ztrfBQhC-ithz6nb6SVmv3LFwiNmsHID2W2KDdhaaWWuAwtJPu.png" descr="marxE8u2mEd9CKWR3sBLpz0GnoZfE5WtiAxGqU8yaE-uPGo6cfRrM0hpLHP2Pc9QFxGirXJjoJYa7zqscW91VJkKJKYCJ17sqHmGom4TiPo2ySJyzvcqjsQL8FX2qEZcrHATds3Qbbgkc3ztrfBQhC-ithz6nb6SVmv3LFwiNmsHID2W2KDdhaaWWuAwtJP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7" y="1029651"/>
            <a:ext cx="2873082" cy="1567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7TYignv0FDQCjDblbHY09ZiwtKJ3y8l_TmbI4P3NOlHbIvyk7cWwAlhIEnokrmRp4ID46hbIm57OyxuMs_c8yUcYt_t5JgB0taTMN-84PYko_CrT-A5_SN--UMZ8IEV8qlgn7OJ_cxkB9Wjqv6HdUk1bquFDMelwLEMwiUdQe26BwheaIs1hmBle50eR8PIa.png" descr="7TYignv0FDQCjDblbHY09ZiwtKJ3y8l_TmbI4P3NOlHbIvyk7cWwAlhIEnokrmRp4ID46hbIm57OyxuMs_c8yUcYt_t5JgB0taTMN-84PYko_CrT-A5_SN--UMZ8IEV8qlgn7OJ_cxkB9Wjqv6HdUk1bquFDMelwLEMwiUdQe26BwheaIs1hmBle50eR8P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85" y="1029651"/>
            <a:ext cx="3214585" cy="1567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TDyR641KMnbJaUsHMWuc5qUwXLfPjA4z2MphZnZTsfr6AQ-ED-kne4lPYlWLOd0bg4bTaRC21hFIQNg3uoQtvuCD9xAsyqL-6uAaBOMPNib323hj6HVHpuEqbQY6-hVHMz7VmIntcjxThi9mm1EFQ9dueWLkcjDBs4y-4IKXkyPJT6Z3RMIOQqIF1ZAaSFRi.png" descr="TDyR641KMnbJaUsHMWuc5qUwXLfPjA4z2MphZnZTsfr6AQ-ED-kne4lPYlWLOd0bg4bTaRC21hFIQNg3uoQtvuCD9xAsyqL-6uAaBOMPNib323hj6HVHpuEqbQY6-hVHMz7VmIntcjxThi9mm1EFQ9dueWLkcjDBs4y-4IKXkyPJT6Z3RMIOQqIF1ZAaSFR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7" y="3132925"/>
            <a:ext cx="2873082" cy="1730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Y8RCqHFY1LXjZmPOhKpF13mMmJr02KeR4T7ael60_XbQF79RZEjPviM0vDIZS1IN_lw6RpXAF0tdRtueL3AtxP2kPT2Nbubd094hpjyn9vCN8EYySmGezVn1Z0l0P4VBIVs3l_mI_HLEpRLya9QteJB3PJRTH_Lz_J3m_7kKqfulaPoJ2KWLiZpuRsYtWsc0.png" descr="Y8RCqHFY1LXjZmPOhKpF13mMmJr02KeR4T7ael60_XbQF79RZEjPviM0vDIZS1IN_lw6RpXAF0tdRtueL3AtxP2kPT2Nbubd094hpjyn9vCN8EYySmGezVn1Z0l0P4VBIVs3l_mI_HLEpRLya9QteJB3PJRTH_Lz_J3m_7kKqfulaPoJ2KWLiZpuRsYtWsc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2" y="3132925"/>
            <a:ext cx="3331899" cy="1730684"/>
          </a:xfrm>
          <a:prstGeom prst="rect">
            <a:avLst/>
          </a:prstGeom>
          <a:ln w="12700">
            <a:miter lim="400000"/>
          </a:ln>
        </p:spPr>
      </p:pic>
      <p:sp>
        <p:nvSpPr>
          <p:cNvPr id="700" name="Google Shape;521;p46"/>
          <p:cNvSpPr txBox="1"/>
          <p:nvPr/>
        </p:nvSpPr>
        <p:spPr>
          <a:xfrm>
            <a:off x="933856" y="2838909"/>
            <a:ext cx="247098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200" b="1">
                <a:solidFill>
                  <a:srgbClr val="4E515E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rPr lang="en-IN" sz="1000" dirty="0">
                <a:solidFill>
                  <a:srgbClr val="FFFFFF"/>
                </a:solidFill>
                <a:latin typeface="+mn-lt"/>
              </a:rPr>
              <a:t>Target Distribution by Image location</a:t>
            </a:r>
            <a:endParaRPr sz="1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01" name="Google Shape;523;p46"/>
          <p:cNvSpPr txBox="1"/>
          <p:nvPr/>
        </p:nvSpPr>
        <p:spPr>
          <a:xfrm>
            <a:off x="6085897" y="2831214"/>
            <a:ext cx="1656648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100" b="1">
                <a:solidFill>
                  <a:srgbClr val="4E515E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rPr lang="en-IN" sz="1000" dirty="0">
                <a:solidFill>
                  <a:srgbClr val="FFFFFF"/>
                </a:solidFill>
                <a:latin typeface="+mn-lt"/>
              </a:rPr>
              <a:t>Target Distribution by Age</a:t>
            </a:r>
            <a:endParaRPr sz="1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02" name="Google Shape;525;p46"/>
          <p:cNvSpPr txBox="1"/>
          <p:nvPr/>
        </p:nvSpPr>
        <p:spPr>
          <a:xfrm>
            <a:off x="1285331" y="760324"/>
            <a:ext cx="1768034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000" b="1">
                <a:solidFill>
                  <a:srgbClr val="4E515E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rPr lang="en-IN" dirty="0">
                <a:solidFill>
                  <a:srgbClr val="FFFFFF"/>
                </a:solidFill>
                <a:latin typeface="+mn-lt"/>
              </a:rPr>
              <a:t>Target count Distribution</a:t>
            </a:r>
            <a:endParaRPr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Google Shape;525;p46">
            <a:extLst>
              <a:ext uri="{FF2B5EF4-FFF2-40B4-BE49-F238E27FC236}">
                <a16:creationId xmlns:a16="http://schemas.microsoft.com/office/drawing/2014/main" id="{9A17F1DF-494A-EFDB-5D7D-523E0E2ABB13}"/>
              </a:ext>
            </a:extLst>
          </p:cNvPr>
          <p:cNvSpPr txBox="1"/>
          <p:nvPr/>
        </p:nvSpPr>
        <p:spPr>
          <a:xfrm>
            <a:off x="5942623" y="760324"/>
            <a:ext cx="2060507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000" b="1">
                <a:solidFill>
                  <a:srgbClr val="4E515E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rPr lang="en-IN" dirty="0">
                <a:solidFill>
                  <a:srgbClr val="FFFFFF"/>
                </a:solidFill>
                <a:latin typeface="+mn-lt"/>
              </a:rPr>
              <a:t>Target Distribution by Gender</a:t>
            </a:r>
            <a:endParaRPr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687;p32"/>
          <p:cNvSpPr txBox="1">
            <a:spLocks noGrp="1"/>
          </p:cNvSpPr>
          <p:nvPr>
            <p:ph type="title"/>
          </p:nvPr>
        </p:nvSpPr>
        <p:spPr>
          <a:xfrm>
            <a:off x="1642751" y="1742794"/>
            <a:ext cx="3399074" cy="837300"/>
          </a:xfrm>
          <a:prstGeom prst="rect">
            <a:avLst/>
          </a:prstGeom>
        </p:spPr>
        <p:txBody>
          <a:bodyPr/>
          <a:lstStyle>
            <a:lvl1pPr defTabSz="557783">
              <a:defRPr sz="3600"/>
            </a:lvl1pPr>
          </a:lstStyle>
          <a:p>
            <a:r>
              <a:t>Modeling: SVC</a:t>
            </a:r>
          </a:p>
        </p:txBody>
      </p:sp>
      <p:sp>
        <p:nvSpPr>
          <p:cNvPr id="705" name="Google Shape;688;p3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r>
              <a:t>Building the model using support vector classification</a:t>
            </a:r>
          </a:p>
        </p:txBody>
      </p:sp>
      <p:sp>
        <p:nvSpPr>
          <p:cNvPr id="8" name="Google Shape;687;p32"/>
          <p:cNvSpPr txBox="1">
            <a:spLocks noGrp="1"/>
          </p:cNvSpPr>
          <p:nvPr>
            <p:ph type="title" idx="4294967295"/>
          </p:nvPr>
        </p:nvSpPr>
        <p:spPr>
          <a:xfrm>
            <a:off x="1643063" y="1743075"/>
            <a:ext cx="3398837" cy="836613"/>
          </a:xfrm>
          <a:prstGeom prst="rect">
            <a:avLst/>
          </a:prstGeom>
        </p:spPr>
        <p:txBody>
          <a:bodyPr/>
          <a:lstStyle>
            <a:lvl1pPr defTabSz="557783">
              <a:defRPr sz="3600"/>
            </a:lvl1pPr>
          </a:lstStyle>
          <a:p>
            <a:r>
              <a:t>Modeling: SVC</a:t>
            </a:r>
          </a:p>
        </p:txBody>
      </p:sp>
      <p:sp>
        <p:nvSpPr>
          <p:cNvPr id="9" name="Google Shape;688;p32"/>
          <p:cNvSpPr txBox="1">
            <a:spLocks noGrp="1"/>
          </p:cNvSpPr>
          <p:nvPr>
            <p:ph type="body" sz="quarter" idx="4294967295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r>
              <a:t>Building the model using support vector classification</a:t>
            </a:r>
          </a:p>
        </p:txBody>
      </p:sp>
      <p:sp>
        <p:nvSpPr>
          <p:cNvPr id="706" name="Google Shape;689;p32"/>
          <p:cNvSpPr/>
          <p:nvPr/>
        </p:nvSpPr>
        <p:spPr>
          <a:xfrm>
            <a:off x="5782874" y="1868575"/>
            <a:ext cx="1085103" cy="10851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Google Shape;690;p32"/>
          <p:cNvSpPr txBox="1"/>
          <p:nvPr/>
        </p:nvSpPr>
        <p:spPr>
          <a:xfrm>
            <a:off x="5834900" y="2122222"/>
            <a:ext cx="981003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algn="ctr" defTabSz="384047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01</a:t>
            </a:r>
          </a:p>
        </p:txBody>
      </p:sp>
      <p:sp>
        <p:nvSpPr>
          <p:cNvPr id="708" name="Google Shape;691;p32"/>
          <p:cNvSpPr/>
          <p:nvPr/>
        </p:nvSpPr>
        <p:spPr>
          <a:xfrm>
            <a:off x="1370517" y="3868999"/>
            <a:ext cx="6279910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" y="0"/>
                </a:moveTo>
                <a:cubicBezTo>
                  <a:pt x="80" y="0"/>
                  <a:pt x="0" y="4797"/>
                  <a:pt x="0" y="10737"/>
                </a:cubicBezTo>
                <a:cubicBezTo>
                  <a:pt x="0" y="16685"/>
                  <a:pt x="80" y="21600"/>
                  <a:pt x="178" y="21600"/>
                </a:cubicBezTo>
                <a:lnTo>
                  <a:pt x="21420" y="21600"/>
                </a:lnTo>
                <a:cubicBezTo>
                  <a:pt x="21518" y="21600"/>
                  <a:pt x="21600" y="16685"/>
                  <a:pt x="21600" y="10737"/>
                </a:cubicBezTo>
                <a:cubicBezTo>
                  <a:pt x="21600" y="4797"/>
                  <a:pt x="21518" y="0"/>
                  <a:pt x="21420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9" name="Google Shape;692;p32"/>
          <p:cNvSpPr/>
          <p:nvPr/>
        </p:nvSpPr>
        <p:spPr>
          <a:xfrm>
            <a:off x="1369948" y="3868999"/>
            <a:ext cx="5074482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" y="0"/>
                </a:moveTo>
                <a:cubicBezTo>
                  <a:pt x="130" y="0"/>
                  <a:pt x="0" y="4797"/>
                  <a:pt x="0" y="10737"/>
                </a:cubicBezTo>
                <a:cubicBezTo>
                  <a:pt x="0" y="16685"/>
                  <a:pt x="130" y="21600"/>
                  <a:pt x="294" y="21600"/>
                </a:cubicBezTo>
                <a:lnTo>
                  <a:pt x="21309" y="21600"/>
                </a:lnTo>
                <a:cubicBezTo>
                  <a:pt x="21470" y="21600"/>
                  <a:pt x="21600" y="16685"/>
                  <a:pt x="21600" y="10737"/>
                </a:cubicBezTo>
                <a:cubicBezTo>
                  <a:pt x="21600" y="4797"/>
                  <a:pt x="21470" y="0"/>
                  <a:pt x="2130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0" name="Google Shape;693;p32"/>
          <p:cNvSpPr/>
          <p:nvPr/>
        </p:nvSpPr>
        <p:spPr>
          <a:xfrm>
            <a:off x="6325425" y="2953675"/>
            <a:ext cx="3" cy="978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Google Shape;690;p32"/>
          <p:cNvSpPr txBox="1"/>
          <p:nvPr/>
        </p:nvSpPr>
        <p:spPr>
          <a:xfrm>
            <a:off x="5834900" y="2122222"/>
            <a:ext cx="981003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ctr">
            <a:normAutofit/>
          </a:bodyPr>
          <a:lstStyle>
            <a:lvl1pPr algn="ctr" defTabSz="384047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01</a:t>
            </a:r>
          </a:p>
        </p:txBody>
      </p:sp>
      <p:sp>
        <p:nvSpPr>
          <p:cNvPr id="11" name="Google Shape;691;p32"/>
          <p:cNvSpPr/>
          <p:nvPr/>
        </p:nvSpPr>
        <p:spPr>
          <a:xfrm>
            <a:off x="1370517" y="3868999"/>
            <a:ext cx="6279910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" y="0"/>
                </a:moveTo>
                <a:cubicBezTo>
                  <a:pt x="80" y="0"/>
                  <a:pt x="0" y="4797"/>
                  <a:pt x="0" y="10737"/>
                </a:cubicBezTo>
                <a:cubicBezTo>
                  <a:pt x="0" y="16685"/>
                  <a:pt x="80" y="21600"/>
                  <a:pt x="178" y="21600"/>
                </a:cubicBezTo>
                <a:lnTo>
                  <a:pt x="21420" y="21600"/>
                </a:lnTo>
                <a:cubicBezTo>
                  <a:pt x="21518" y="21600"/>
                  <a:pt x="21600" y="16685"/>
                  <a:pt x="21600" y="10737"/>
                </a:cubicBezTo>
                <a:cubicBezTo>
                  <a:pt x="21600" y="4797"/>
                  <a:pt x="21518" y="0"/>
                  <a:pt x="21420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Google Shape;692;p32"/>
          <p:cNvSpPr/>
          <p:nvPr/>
        </p:nvSpPr>
        <p:spPr>
          <a:xfrm>
            <a:off x="1369948" y="3868999"/>
            <a:ext cx="5074482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" y="0"/>
                </a:moveTo>
                <a:cubicBezTo>
                  <a:pt x="130" y="0"/>
                  <a:pt x="0" y="4797"/>
                  <a:pt x="0" y="10737"/>
                </a:cubicBezTo>
                <a:cubicBezTo>
                  <a:pt x="0" y="16685"/>
                  <a:pt x="130" y="21600"/>
                  <a:pt x="294" y="21600"/>
                </a:cubicBezTo>
                <a:lnTo>
                  <a:pt x="21309" y="21600"/>
                </a:lnTo>
                <a:cubicBezTo>
                  <a:pt x="21470" y="21600"/>
                  <a:pt x="21600" y="16685"/>
                  <a:pt x="21600" y="10737"/>
                </a:cubicBezTo>
                <a:cubicBezTo>
                  <a:pt x="21600" y="4797"/>
                  <a:pt x="21470" y="0"/>
                  <a:pt x="2130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Google Shape;693;p32"/>
          <p:cNvSpPr/>
          <p:nvPr/>
        </p:nvSpPr>
        <p:spPr>
          <a:xfrm>
            <a:off x="6325425" y="2953675"/>
            <a:ext cx="3" cy="978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1139;p41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 anchor="b"/>
          <a:lstStyle>
            <a:lvl1pPr algn="l" defTabSz="768094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SVC MODEL RUNS</a:t>
            </a:r>
          </a:p>
        </p:txBody>
      </p:sp>
      <p:sp>
        <p:nvSpPr>
          <p:cNvPr id="8" name="Google Shape;1139;p41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 anchor="b"/>
          <a:lstStyle>
            <a:lvl1pPr algn="l" defTabSz="768094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SVC MODEL RUNS</a:t>
            </a:r>
          </a:p>
        </p:txBody>
      </p:sp>
      <p:sp>
        <p:nvSpPr>
          <p:cNvPr id="713" name="Google Shape;1140;p41"/>
          <p:cNvSpPr txBox="1"/>
          <p:nvPr/>
        </p:nvSpPr>
        <p:spPr>
          <a:xfrm>
            <a:off x="915161" y="2299542"/>
            <a:ext cx="1881303" cy="64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100 images</a:t>
            </a:r>
          </a:p>
        </p:txBody>
      </p:sp>
      <p:sp>
        <p:nvSpPr>
          <p:cNvPr id="714" name="Google Shape;1141;p4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defTabSz="658368">
              <a:defRPr sz="1000"/>
            </a:lvl1pPr>
          </a:lstStyle>
          <a:p>
            <a:r>
              <a:t>Output with good predictions accuracy but lesion image was not predicted as expected</a:t>
            </a:r>
          </a:p>
        </p:txBody>
      </p:sp>
      <p:sp>
        <p:nvSpPr>
          <p:cNvPr id="9" name="Google Shape;1141;p41"/>
          <p:cNvSpPr txBox="1">
            <a:spLocks noGrp="1"/>
          </p:cNvSpPr>
          <p:nvPr>
            <p:ph type="body" sz="quarter" idx="4294967295"/>
          </p:nvPr>
        </p:nvSpPr>
        <p:spPr>
          <a:prstGeom prst="rect">
            <a:avLst/>
          </a:prstGeom>
        </p:spPr>
        <p:txBody>
          <a:bodyPr/>
          <a:lstStyle>
            <a:lvl1pPr marL="0" defTabSz="658368">
              <a:defRPr sz="1000"/>
            </a:lvl1pPr>
          </a:lstStyle>
          <a:p>
            <a:r>
              <a:t>Output with good predictions accuracy but lesion image was not predicted as expected</a:t>
            </a:r>
          </a:p>
        </p:txBody>
      </p:sp>
      <p:sp>
        <p:nvSpPr>
          <p:cNvPr id="715" name="Google Shape;1142;p41"/>
          <p:cNvSpPr txBox="1"/>
          <p:nvPr/>
        </p:nvSpPr>
        <p:spPr>
          <a:xfrm>
            <a:off x="6345518" y="1777394"/>
            <a:ext cx="1881303" cy="644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704087">
              <a:defRPr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Takes longer time to render but the predicts the lesion image with good accuracy</a:t>
            </a:r>
          </a:p>
        </p:txBody>
      </p:sp>
      <p:sp>
        <p:nvSpPr>
          <p:cNvPr id="716" name="Google Shape;1143;p41"/>
          <p:cNvSpPr txBox="1"/>
          <p:nvPr/>
        </p:nvSpPr>
        <p:spPr>
          <a:xfrm>
            <a:off x="6345518" y="2299542"/>
            <a:ext cx="1881303" cy="64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>
              <a:defRPr sz="20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1000 images</a:t>
            </a:r>
          </a:p>
        </p:txBody>
      </p:sp>
      <p:sp>
        <p:nvSpPr>
          <p:cNvPr id="717" name="Google Shape;1144;p41"/>
          <p:cNvSpPr txBox="1"/>
          <p:nvPr/>
        </p:nvSpPr>
        <p:spPr>
          <a:xfrm>
            <a:off x="915161" y="2861523"/>
            <a:ext cx="1881303" cy="64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500 images</a:t>
            </a:r>
          </a:p>
        </p:txBody>
      </p:sp>
      <p:sp>
        <p:nvSpPr>
          <p:cNvPr id="718" name="Google Shape;1145;p41"/>
          <p:cNvSpPr txBox="1"/>
          <p:nvPr/>
        </p:nvSpPr>
        <p:spPr>
          <a:xfrm>
            <a:off x="915161" y="3353275"/>
            <a:ext cx="1881303" cy="64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algn="r" defTabSz="722376">
              <a:defRPr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More execution time but same result as 100 images</a:t>
            </a:r>
          </a:p>
        </p:txBody>
      </p:sp>
      <p:sp>
        <p:nvSpPr>
          <p:cNvPr id="719" name="Google Shape;1146;p41"/>
          <p:cNvSpPr txBox="1"/>
          <p:nvPr/>
        </p:nvSpPr>
        <p:spPr>
          <a:xfrm>
            <a:off x="6345518" y="2861523"/>
            <a:ext cx="1881303" cy="64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>
              <a:defRPr sz="20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5994 images</a:t>
            </a:r>
          </a:p>
        </p:txBody>
      </p:sp>
      <p:sp>
        <p:nvSpPr>
          <p:cNvPr id="720" name="Google Shape;1147;p41"/>
          <p:cNvSpPr txBox="1"/>
          <p:nvPr/>
        </p:nvSpPr>
        <p:spPr>
          <a:xfrm>
            <a:off x="6345518" y="3353275"/>
            <a:ext cx="1656603" cy="64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defTabSz="548640">
              <a:defRPr sz="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No output. As the model uses all CPU power and is impossible to render the model</a:t>
            </a:r>
          </a:p>
        </p:txBody>
      </p:sp>
      <p:sp>
        <p:nvSpPr>
          <p:cNvPr id="721" name="Google Shape;1148;p41"/>
          <p:cNvSpPr/>
          <p:nvPr/>
        </p:nvSpPr>
        <p:spPr>
          <a:xfrm>
            <a:off x="3174926" y="1346298"/>
            <a:ext cx="2794103" cy="2794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183"/>
                </a:moveTo>
                <a:cubicBezTo>
                  <a:pt x="16653" y="183"/>
                  <a:pt x="21417" y="4947"/>
                  <a:pt x="21417" y="10797"/>
                </a:cubicBezTo>
                <a:cubicBezTo>
                  <a:pt x="21417" y="16653"/>
                  <a:pt x="16653" y="21417"/>
                  <a:pt x="10797" y="21417"/>
                </a:cubicBezTo>
                <a:cubicBezTo>
                  <a:pt x="4947" y="21417"/>
                  <a:pt x="183" y="16653"/>
                  <a:pt x="183" y="10797"/>
                </a:cubicBezTo>
                <a:cubicBezTo>
                  <a:pt x="183" y="4947"/>
                  <a:pt x="4947" y="183"/>
                  <a:pt x="10797" y="183"/>
                </a:cubicBezTo>
                <a:close/>
                <a:moveTo>
                  <a:pt x="10797" y="0"/>
                </a:moveTo>
                <a:cubicBezTo>
                  <a:pt x="4845" y="0"/>
                  <a:pt x="0" y="4845"/>
                  <a:pt x="0" y="10797"/>
                </a:cubicBezTo>
                <a:cubicBezTo>
                  <a:pt x="0" y="16755"/>
                  <a:pt x="4845" y="21600"/>
                  <a:pt x="10797" y="21600"/>
                </a:cubicBezTo>
                <a:cubicBezTo>
                  <a:pt x="16755" y="21600"/>
                  <a:pt x="21600" y="16755"/>
                  <a:pt x="21600" y="10797"/>
                </a:cubicBezTo>
                <a:cubicBezTo>
                  <a:pt x="21600" y="4845"/>
                  <a:pt x="16755" y="0"/>
                  <a:pt x="10797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Google Shape;1149;p41"/>
          <p:cNvSpPr/>
          <p:nvPr/>
        </p:nvSpPr>
        <p:spPr>
          <a:xfrm>
            <a:off x="3363448" y="1535499"/>
            <a:ext cx="2417045" cy="2416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206"/>
                </a:moveTo>
                <a:cubicBezTo>
                  <a:pt x="16639" y="206"/>
                  <a:pt x="21388" y="4957"/>
                  <a:pt x="21388" y="10794"/>
                </a:cubicBezTo>
                <a:cubicBezTo>
                  <a:pt x="21388" y="16637"/>
                  <a:pt x="16639" y="21388"/>
                  <a:pt x="10803" y="21388"/>
                </a:cubicBezTo>
                <a:cubicBezTo>
                  <a:pt x="4967" y="21388"/>
                  <a:pt x="217" y="16637"/>
                  <a:pt x="217" y="10794"/>
                </a:cubicBezTo>
                <a:cubicBezTo>
                  <a:pt x="217" y="4957"/>
                  <a:pt x="4961" y="206"/>
                  <a:pt x="10797" y="206"/>
                </a:cubicBezTo>
                <a:close/>
                <a:moveTo>
                  <a:pt x="10797" y="0"/>
                </a:moveTo>
                <a:cubicBezTo>
                  <a:pt x="4844" y="0"/>
                  <a:pt x="0" y="4839"/>
                  <a:pt x="0" y="10794"/>
                </a:cubicBezTo>
                <a:cubicBezTo>
                  <a:pt x="0" y="16755"/>
                  <a:pt x="4844" y="21600"/>
                  <a:pt x="10797" y="21600"/>
                </a:cubicBezTo>
                <a:cubicBezTo>
                  <a:pt x="16756" y="21600"/>
                  <a:pt x="21600" y="16749"/>
                  <a:pt x="21600" y="10794"/>
                </a:cubicBezTo>
                <a:cubicBezTo>
                  <a:pt x="21600" y="4845"/>
                  <a:pt x="16756" y="0"/>
                  <a:pt x="10797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3" name="Google Shape;1150;p41"/>
          <p:cNvSpPr/>
          <p:nvPr/>
        </p:nvSpPr>
        <p:spPr>
          <a:xfrm>
            <a:off x="3552007" y="1723394"/>
            <a:ext cx="2039900" cy="2039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3" h="21600" extrusionOk="0">
                <a:moveTo>
                  <a:pt x="10388" y="251"/>
                </a:moveTo>
                <a:cubicBezTo>
                  <a:pt x="15991" y="257"/>
                  <a:pt x="20535" y="4974"/>
                  <a:pt x="20542" y="10796"/>
                </a:cubicBezTo>
                <a:cubicBezTo>
                  <a:pt x="20542" y="15067"/>
                  <a:pt x="18065" y="18915"/>
                  <a:pt x="14277" y="20542"/>
                </a:cubicBezTo>
                <a:cubicBezTo>
                  <a:pt x="13020" y="21084"/>
                  <a:pt x="11701" y="21347"/>
                  <a:pt x="10392" y="21347"/>
                </a:cubicBezTo>
                <a:cubicBezTo>
                  <a:pt x="7751" y="21347"/>
                  <a:pt x="5155" y="20275"/>
                  <a:pt x="3213" y="18261"/>
                </a:cubicBezTo>
                <a:cubicBezTo>
                  <a:pt x="314" y="15241"/>
                  <a:pt x="-556" y="10706"/>
                  <a:pt x="1010" y="6762"/>
                </a:cubicBezTo>
                <a:cubicBezTo>
                  <a:pt x="2584" y="2824"/>
                  <a:pt x="6285" y="251"/>
                  <a:pt x="10388" y="251"/>
                </a:cubicBezTo>
                <a:close/>
                <a:moveTo>
                  <a:pt x="10395" y="0"/>
                </a:moveTo>
                <a:cubicBezTo>
                  <a:pt x="7691" y="0"/>
                  <a:pt x="5034" y="1098"/>
                  <a:pt x="3045" y="3165"/>
                </a:cubicBezTo>
                <a:cubicBezTo>
                  <a:pt x="73" y="6254"/>
                  <a:pt x="-817" y="10894"/>
                  <a:pt x="790" y="14928"/>
                </a:cubicBezTo>
                <a:cubicBezTo>
                  <a:pt x="2396" y="18970"/>
                  <a:pt x="6185" y="21600"/>
                  <a:pt x="10388" y="21600"/>
                </a:cubicBezTo>
                <a:cubicBezTo>
                  <a:pt x="16124" y="21593"/>
                  <a:pt x="20777" y="16758"/>
                  <a:pt x="20783" y="10796"/>
                </a:cubicBezTo>
                <a:cubicBezTo>
                  <a:pt x="20783" y="6428"/>
                  <a:pt x="18247" y="2490"/>
                  <a:pt x="14364" y="821"/>
                </a:cubicBezTo>
                <a:cubicBezTo>
                  <a:pt x="13080" y="268"/>
                  <a:pt x="11732" y="0"/>
                  <a:pt x="10395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4" name="Google Shape;1151;p41"/>
          <p:cNvSpPr/>
          <p:nvPr/>
        </p:nvSpPr>
        <p:spPr>
          <a:xfrm>
            <a:off x="3740352" y="1911761"/>
            <a:ext cx="1663018" cy="166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1600" extrusionOk="0">
                <a:moveTo>
                  <a:pt x="10387" y="309"/>
                </a:moveTo>
                <a:cubicBezTo>
                  <a:pt x="15962" y="318"/>
                  <a:pt x="20477" y="5011"/>
                  <a:pt x="20485" y="10797"/>
                </a:cubicBezTo>
                <a:cubicBezTo>
                  <a:pt x="20485" y="15047"/>
                  <a:pt x="18022" y="18870"/>
                  <a:pt x="14254" y="20491"/>
                </a:cubicBezTo>
                <a:cubicBezTo>
                  <a:pt x="13004" y="21030"/>
                  <a:pt x="11692" y="21293"/>
                  <a:pt x="10392" y="21293"/>
                </a:cubicBezTo>
                <a:cubicBezTo>
                  <a:pt x="7765" y="21293"/>
                  <a:pt x="5186" y="20224"/>
                  <a:pt x="3253" y="18221"/>
                </a:cubicBezTo>
                <a:cubicBezTo>
                  <a:pt x="364" y="15217"/>
                  <a:pt x="-499" y="10703"/>
                  <a:pt x="1061" y="6786"/>
                </a:cubicBezTo>
                <a:cubicBezTo>
                  <a:pt x="2629" y="2861"/>
                  <a:pt x="6307" y="309"/>
                  <a:pt x="10387" y="309"/>
                </a:cubicBezTo>
                <a:close/>
                <a:moveTo>
                  <a:pt x="10402" y="0"/>
                </a:moveTo>
                <a:cubicBezTo>
                  <a:pt x="7696" y="0"/>
                  <a:pt x="5037" y="1100"/>
                  <a:pt x="3048" y="3168"/>
                </a:cubicBezTo>
                <a:cubicBezTo>
                  <a:pt x="76" y="6249"/>
                  <a:pt x="-819" y="10900"/>
                  <a:pt x="790" y="14936"/>
                </a:cubicBezTo>
                <a:cubicBezTo>
                  <a:pt x="2400" y="18963"/>
                  <a:pt x="6184" y="21600"/>
                  <a:pt x="10387" y="21600"/>
                </a:cubicBezTo>
                <a:cubicBezTo>
                  <a:pt x="16126" y="21592"/>
                  <a:pt x="20773" y="16761"/>
                  <a:pt x="20781" y="10797"/>
                </a:cubicBezTo>
                <a:cubicBezTo>
                  <a:pt x="20781" y="6436"/>
                  <a:pt x="18252" y="2494"/>
                  <a:pt x="14369" y="821"/>
                </a:cubicBezTo>
                <a:cubicBezTo>
                  <a:pt x="13085" y="268"/>
                  <a:pt x="11738" y="0"/>
                  <a:pt x="10402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Google Shape;1152;p41"/>
          <p:cNvSpPr/>
          <p:nvPr/>
        </p:nvSpPr>
        <p:spPr>
          <a:xfrm rot="12600030">
            <a:off x="3175449" y="1343987"/>
            <a:ext cx="2782980" cy="27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5" h="20413" extrusionOk="0">
                <a:moveTo>
                  <a:pt x="9199" y="73"/>
                </a:moveTo>
                <a:cubicBezTo>
                  <a:pt x="14976" y="-596"/>
                  <a:pt x="20219" y="3399"/>
                  <a:pt x="20910" y="8995"/>
                </a:cubicBezTo>
                <a:cubicBezTo>
                  <a:pt x="21600" y="14592"/>
                  <a:pt x="17476" y="19671"/>
                  <a:pt x="11699" y="20340"/>
                </a:cubicBezTo>
                <a:cubicBezTo>
                  <a:pt x="5958" y="21004"/>
                  <a:pt x="738" y="17063"/>
                  <a:pt x="0" y="11508"/>
                </a:cubicBezTo>
                <a:lnTo>
                  <a:pt x="181" y="11486"/>
                </a:lnTo>
                <a:cubicBezTo>
                  <a:pt x="910" y="16979"/>
                  <a:pt x="6099" y="20860"/>
                  <a:pt x="11770" y="20153"/>
                </a:cubicBezTo>
                <a:cubicBezTo>
                  <a:pt x="17441" y="19446"/>
                  <a:pt x="21447" y="14420"/>
                  <a:pt x="20717" y="8926"/>
                </a:cubicBezTo>
                <a:cubicBezTo>
                  <a:pt x="19992" y="3468"/>
                  <a:pt x="14862" y="-405"/>
                  <a:pt x="9221" y="24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Google Shape;1153;p41"/>
          <p:cNvSpPr/>
          <p:nvPr/>
        </p:nvSpPr>
        <p:spPr>
          <a:xfrm>
            <a:off x="3366946" y="1756648"/>
            <a:ext cx="2413704" cy="219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9" h="20102" extrusionOk="0">
                <a:moveTo>
                  <a:pt x="15941" y="0"/>
                </a:moveTo>
                <a:cubicBezTo>
                  <a:pt x="20511" y="3524"/>
                  <a:pt x="21600" y="10427"/>
                  <a:pt x="18374" y="15419"/>
                </a:cubicBezTo>
                <a:cubicBezTo>
                  <a:pt x="15147" y="20410"/>
                  <a:pt x="8827" y="21600"/>
                  <a:pt x="4258" y="18076"/>
                </a:cubicBezTo>
                <a:cubicBezTo>
                  <a:pt x="1791" y="16174"/>
                  <a:pt x="230" y="13168"/>
                  <a:pt x="0" y="9879"/>
                </a:cubicBezTo>
                <a:lnTo>
                  <a:pt x="202" y="9862"/>
                </a:lnTo>
                <a:cubicBezTo>
                  <a:pt x="619" y="15833"/>
                  <a:pt x="5388" y="20304"/>
                  <a:pt x="10854" y="19849"/>
                </a:cubicBezTo>
                <a:cubicBezTo>
                  <a:pt x="16320" y="19394"/>
                  <a:pt x="20414" y="14184"/>
                  <a:pt x="19997" y="8214"/>
                </a:cubicBezTo>
                <a:cubicBezTo>
                  <a:pt x="19772" y="4991"/>
                  <a:pt x="18242" y="2045"/>
                  <a:pt x="15824" y="18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7" name="Google Shape;1154;p41"/>
          <p:cNvSpPr/>
          <p:nvPr/>
        </p:nvSpPr>
        <p:spPr>
          <a:xfrm rot="4870001">
            <a:off x="3111401" y="2243250"/>
            <a:ext cx="1794924" cy="935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99" extrusionOk="0">
                <a:moveTo>
                  <a:pt x="21600" y="11725"/>
                </a:moveTo>
                <a:cubicBezTo>
                  <a:pt x="17224" y="20501"/>
                  <a:pt x="9481" y="21600"/>
                  <a:pt x="4305" y="14180"/>
                </a:cubicBezTo>
                <a:cubicBezTo>
                  <a:pt x="1822" y="10621"/>
                  <a:pt x="274" y="5536"/>
                  <a:pt x="0" y="43"/>
                </a:cubicBezTo>
                <a:lnTo>
                  <a:pt x="298" y="0"/>
                </a:lnTo>
                <a:cubicBezTo>
                  <a:pt x="855" y="11172"/>
                  <a:pt x="6648" y="19464"/>
                  <a:pt x="13237" y="18520"/>
                </a:cubicBezTo>
                <a:cubicBezTo>
                  <a:pt x="16398" y="18067"/>
                  <a:pt x="19324" y="15506"/>
                  <a:pt x="21372" y="1139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8" name="Google Shape;1155;p41"/>
          <p:cNvSpPr/>
          <p:nvPr/>
        </p:nvSpPr>
        <p:spPr>
          <a:xfrm rot="788870">
            <a:off x="3701430" y="2308347"/>
            <a:ext cx="1653756" cy="1258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3" h="19764" extrusionOk="0">
                <a:moveTo>
                  <a:pt x="18699" y="0"/>
                </a:moveTo>
                <a:cubicBezTo>
                  <a:pt x="21600" y="6134"/>
                  <a:pt x="20088" y="14133"/>
                  <a:pt x="15321" y="17867"/>
                </a:cubicBezTo>
                <a:cubicBezTo>
                  <a:pt x="10554" y="21600"/>
                  <a:pt x="4338" y="19654"/>
                  <a:pt x="1437" y="13520"/>
                </a:cubicBezTo>
                <a:cubicBezTo>
                  <a:pt x="624" y="11800"/>
                  <a:pt x="132" y="9861"/>
                  <a:pt x="0" y="7855"/>
                </a:cubicBezTo>
                <a:lnTo>
                  <a:pt x="245" y="7828"/>
                </a:lnTo>
                <a:cubicBezTo>
                  <a:pt x="704" y="14809"/>
                  <a:pt x="5473" y="19990"/>
                  <a:pt x="10898" y="19400"/>
                </a:cubicBezTo>
                <a:cubicBezTo>
                  <a:pt x="16323" y="18810"/>
                  <a:pt x="20349" y="12673"/>
                  <a:pt x="19891" y="5692"/>
                </a:cubicBezTo>
                <a:cubicBezTo>
                  <a:pt x="19762" y="3734"/>
                  <a:pt x="19282" y="1842"/>
                  <a:pt x="18489" y="1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9" name="Google Shape;1156;p41"/>
          <p:cNvSpPr/>
          <p:nvPr/>
        </p:nvSpPr>
        <p:spPr>
          <a:xfrm>
            <a:off x="2068341" y="2735750"/>
            <a:ext cx="1663752" cy="2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0" name="Google Shape;1157;p41"/>
          <p:cNvSpPr/>
          <p:nvPr/>
        </p:nvSpPr>
        <p:spPr>
          <a:xfrm>
            <a:off x="2068341" y="3062800"/>
            <a:ext cx="1524255" cy="2"/>
          </a:xfrm>
          <a:prstGeom prst="line">
            <a:avLst/>
          </a:prstGeom>
          <a:ln w="19050">
            <a:solidFill>
              <a:schemeClr val="accent4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1" name="Google Shape;1158;p41"/>
          <p:cNvSpPr/>
          <p:nvPr/>
        </p:nvSpPr>
        <p:spPr>
          <a:xfrm flipH="1">
            <a:off x="5768992" y="2737019"/>
            <a:ext cx="1256954" cy="3"/>
          </a:xfrm>
          <a:prstGeom prst="line">
            <a:avLst/>
          </a:prstGeom>
          <a:ln w="19050">
            <a:solidFill>
              <a:schemeClr val="accent3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2" name="Google Shape;1159;p41"/>
          <p:cNvSpPr/>
          <p:nvPr/>
        </p:nvSpPr>
        <p:spPr>
          <a:xfrm flipH="1">
            <a:off x="5931293" y="3064070"/>
            <a:ext cx="1094653" cy="1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Google Shape;1156;p41"/>
          <p:cNvSpPr/>
          <p:nvPr/>
        </p:nvSpPr>
        <p:spPr>
          <a:xfrm>
            <a:off x="2068341" y="2735750"/>
            <a:ext cx="1663752" cy="2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Google Shape;1157;p41"/>
          <p:cNvSpPr/>
          <p:nvPr/>
        </p:nvSpPr>
        <p:spPr>
          <a:xfrm>
            <a:off x="2068341" y="3062800"/>
            <a:ext cx="1524255" cy="2"/>
          </a:xfrm>
          <a:prstGeom prst="line">
            <a:avLst/>
          </a:prstGeom>
          <a:ln w="19050">
            <a:solidFill>
              <a:schemeClr val="accent4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Google Shape;1158;p41"/>
          <p:cNvSpPr/>
          <p:nvPr/>
        </p:nvSpPr>
        <p:spPr>
          <a:xfrm flipH="1">
            <a:off x="5768992" y="2737019"/>
            <a:ext cx="1256954" cy="3"/>
          </a:xfrm>
          <a:prstGeom prst="line">
            <a:avLst/>
          </a:prstGeom>
          <a:ln w="19050">
            <a:solidFill>
              <a:schemeClr val="accent3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Google Shape;1159;p41"/>
          <p:cNvSpPr/>
          <p:nvPr/>
        </p:nvSpPr>
        <p:spPr>
          <a:xfrm flipH="1">
            <a:off x="5931293" y="3064070"/>
            <a:ext cx="1094653" cy="1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571;p29"/>
          <p:cNvSpPr txBox="1">
            <a:spLocks noGrp="1"/>
          </p:cNvSpPr>
          <p:nvPr>
            <p:ph type="title"/>
          </p:nvPr>
        </p:nvSpPr>
        <p:spPr>
          <a:xfrm>
            <a:off x="618825" y="411675"/>
            <a:ext cx="6153600" cy="577803"/>
          </a:xfrm>
          <a:prstGeom prst="rect">
            <a:avLst/>
          </a:prstGeom>
        </p:spPr>
        <p:txBody>
          <a:bodyPr/>
          <a:lstStyle>
            <a:lvl1pPr defTabSz="557783">
              <a:defRPr sz="1800" cap="all"/>
            </a:lvl1pPr>
          </a:lstStyle>
          <a:p>
            <a:r>
              <a:t>DISADVANTAGE OF USING SVC</a:t>
            </a:r>
          </a:p>
        </p:txBody>
      </p:sp>
      <p:sp>
        <p:nvSpPr>
          <p:cNvPr id="8" name="Google Shape;571;p29"/>
          <p:cNvSpPr txBox="1">
            <a:spLocks noGrp="1"/>
          </p:cNvSpPr>
          <p:nvPr>
            <p:ph type="title" idx="4294967295"/>
          </p:nvPr>
        </p:nvSpPr>
        <p:spPr>
          <a:xfrm>
            <a:off x="619125" y="411163"/>
            <a:ext cx="6153150" cy="577850"/>
          </a:xfrm>
          <a:prstGeom prst="rect">
            <a:avLst/>
          </a:prstGeom>
        </p:spPr>
        <p:txBody>
          <a:bodyPr/>
          <a:lstStyle>
            <a:lvl1pPr defTabSz="557783">
              <a:defRPr sz="1800" cap="all"/>
            </a:lvl1pPr>
          </a:lstStyle>
          <a:p>
            <a:r>
              <a:t>DISADVANTAGE OF USING SVC</a:t>
            </a:r>
          </a:p>
        </p:txBody>
      </p:sp>
      <p:sp>
        <p:nvSpPr>
          <p:cNvPr id="735" name="Google Shape;572;p29"/>
          <p:cNvSpPr txBox="1"/>
          <p:nvPr/>
        </p:nvSpPr>
        <p:spPr>
          <a:xfrm>
            <a:off x="964423" y="1145738"/>
            <a:ext cx="2631190" cy="652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365758">
              <a:defRPr cap="all">
                <a:solidFill>
                  <a:srgbClr val="FFA637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SVC is not suitable for large datasets</a:t>
            </a:r>
          </a:p>
        </p:txBody>
      </p:sp>
      <p:sp>
        <p:nvSpPr>
          <p:cNvPr id="736" name="Google Shape;573;p29"/>
          <p:cNvSpPr txBox="1">
            <a:spLocks noGrp="1"/>
          </p:cNvSpPr>
          <p:nvPr>
            <p:ph type="body" sz="quarter" idx="1"/>
          </p:nvPr>
        </p:nvSpPr>
        <p:spPr>
          <a:xfrm>
            <a:off x="931244" y="1684091"/>
            <a:ext cx="3361466" cy="2482013"/>
          </a:xfrm>
          <a:prstGeom prst="rect">
            <a:avLst/>
          </a:prstGeom>
        </p:spPr>
        <p:txBody>
          <a:bodyPr/>
          <a:lstStyle/>
          <a:p>
            <a:pPr marL="56147" indent="-56147" algn="just" defTabSz="365758">
              <a:buSzPct val="100000"/>
              <a:buChar char="•"/>
              <a:defRPr sz="1300"/>
            </a:pPr>
            <a:r>
              <a:t> The original SVM implementation is known to have a concrete theoretical foundation, but it is not suitable for classifying in large datasets for one straightforward reason — the complexity of the algorithm’s training is highly dependent on the size of the dataset. </a:t>
            </a:r>
          </a:p>
          <a:p>
            <a:pPr marL="56147" indent="-56147" algn="just" defTabSz="365758">
              <a:buSzPct val="100000"/>
              <a:buChar char="•"/>
              <a:defRPr sz="1300"/>
            </a:pPr>
            <a:r>
              <a:t>In other words, training time grows with the dataset to a point where it becomes infeasible to train and use due to compute constraints.missing data or NA values.</a:t>
            </a:r>
          </a:p>
        </p:txBody>
      </p:sp>
      <p:sp>
        <p:nvSpPr>
          <p:cNvPr id="9" name="Google Shape;573;p29"/>
          <p:cNvSpPr txBox="1">
            <a:spLocks noGrp="1"/>
          </p:cNvSpPr>
          <p:nvPr>
            <p:ph type="body" sz="quarter" idx="4294967295"/>
          </p:nvPr>
        </p:nvSpPr>
        <p:spPr>
          <a:xfrm>
            <a:off x="931863" y="1684338"/>
            <a:ext cx="3360737" cy="2481262"/>
          </a:xfrm>
          <a:prstGeom prst="rect">
            <a:avLst/>
          </a:prstGeom>
        </p:spPr>
        <p:txBody>
          <a:bodyPr/>
          <a:lstStyle/>
          <a:p>
            <a:pPr marL="56147" indent="-56147" algn="just" defTabSz="365758">
              <a:buSzPct val="100000"/>
              <a:buChar char="•"/>
              <a:defRPr sz="1300"/>
            </a:pPr>
            <a:r>
              <a:t> The original SVM implementation is known to have a concrete theoretical foundation, but it is not suitable for classifying in large datasets for one straightforward reason — the complexity of the algorithm’s training is highly dependent on the size of the dataset. </a:t>
            </a:r>
          </a:p>
          <a:p>
            <a:pPr marL="56147" indent="-56147" algn="just" defTabSz="365758">
              <a:buSzPct val="100000"/>
              <a:buChar char="•"/>
              <a:defRPr sz="1300"/>
            </a:pPr>
            <a:r>
              <a:t>In other words, training time grows with the dataset to a point where it becomes infeasible to train and use due to compute constraints.missing data or NA values.</a:t>
            </a:r>
          </a:p>
        </p:txBody>
      </p:sp>
      <p:sp>
        <p:nvSpPr>
          <p:cNvPr id="737" name="Google Shape;592;p29"/>
          <p:cNvSpPr/>
          <p:nvPr/>
        </p:nvSpPr>
        <p:spPr>
          <a:xfrm>
            <a:off x="693116" y="1484926"/>
            <a:ext cx="2781820" cy="2727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738" name="Google Shape;593;p29"/>
          <p:cNvSpPr/>
          <p:nvPr/>
        </p:nvSpPr>
        <p:spPr>
          <a:xfrm flipH="1">
            <a:off x="7041077" y="2533837"/>
            <a:ext cx="1384730" cy="202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440"/>
                </a:lnTo>
              </a:path>
            </a:pathLst>
          </a:custGeom>
          <a:ln>
            <a:solidFill>
              <a:schemeClr val="accent3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739" name="Google Shape;594;p29"/>
          <p:cNvSpPr/>
          <p:nvPr/>
        </p:nvSpPr>
        <p:spPr>
          <a:xfrm>
            <a:off x="923634" y="3637060"/>
            <a:ext cx="121175" cy="12114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0" name="Google Shape;595;p29"/>
          <p:cNvSpPr/>
          <p:nvPr/>
        </p:nvSpPr>
        <p:spPr>
          <a:xfrm>
            <a:off x="8282034" y="2960784"/>
            <a:ext cx="121175" cy="12114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1" name="Google Shape;572;p29"/>
          <p:cNvSpPr txBox="1"/>
          <p:nvPr/>
        </p:nvSpPr>
        <p:spPr>
          <a:xfrm>
            <a:off x="5636369" y="2245436"/>
            <a:ext cx="2631192" cy="652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374904">
              <a:defRPr cap="all">
                <a:solidFill>
                  <a:srgbClr val="54FFE0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SVC perform poorly in imbalanced datasets</a:t>
            </a:r>
          </a:p>
        </p:txBody>
      </p:sp>
      <p:sp>
        <p:nvSpPr>
          <p:cNvPr id="742" name="Google Shape;573;p29"/>
          <p:cNvSpPr txBox="1"/>
          <p:nvPr/>
        </p:nvSpPr>
        <p:spPr>
          <a:xfrm>
            <a:off x="5005987" y="2889657"/>
            <a:ext cx="3361464" cy="194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marL="52777" indent="-52777" algn="just" defTabSz="343813">
              <a:buSzPct val="100000"/>
              <a:buChar char="•"/>
              <a:def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The reason arises from the issue of an imbalanced support vector ratio, i.e. the ratio between the positive and negative support vectors becoming imbalanced and as a result, datapoints at the decision boundaries of the hyperplanes have a higher chance of being classified as negative.</a:t>
            </a:r>
            <a:endParaRPr sz="400">
              <a:solidFill>
                <a:srgbClr val="FF6600"/>
              </a:solidFill>
            </a:endParaRPr>
          </a:p>
        </p:txBody>
      </p:sp>
      <p:sp>
        <p:nvSpPr>
          <p:cNvPr id="10" name="Google Shape;594;p29"/>
          <p:cNvSpPr/>
          <p:nvPr/>
        </p:nvSpPr>
        <p:spPr>
          <a:xfrm>
            <a:off x="923634" y="3637060"/>
            <a:ext cx="121175" cy="12114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Google Shape;595;p29"/>
          <p:cNvSpPr/>
          <p:nvPr/>
        </p:nvSpPr>
        <p:spPr>
          <a:xfrm>
            <a:off x="8282034" y="2960784"/>
            <a:ext cx="121175" cy="12114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Google Shape;572;p29"/>
          <p:cNvSpPr txBox="1"/>
          <p:nvPr/>
        </p:nvSpPr>
        <p:spPr>
          <a:xfrm>
            <a:off x="5636369" y="2245436"/>
            <a:ext cx="2631192" cy="652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374904">
              <a:defRPr cap="all">
                <a:solidFill>
                  <a:srgbClr val="54FFE0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SVC perform poorly in imbalanced datasets</a:t>
            </a:r>
          </a:p>
        </p:txBody>
      </p:sp>
      <p:sp>
        <p:nvSpPr>
          <p:cNvPr id="13" name="Google Shape;573;p29"/>
          <p:cNvSpPr txBox="1"/>
          <p:nvPr/>
        </p:nvSpPr>
        <p:spPr>
          <a:xfrm>
            <a:off x="5005987" y="2889657"/>
            <a:ext cx="3361464" cy="194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52777" indent="-52777" algn="just" defTabSz="343813">
              <a:buSzPct val="100000"/>
              <a:buChar char="•"/>
              <a:def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The reason arises from the issue of an imbalanced support vector ratio, i.e. the ratio between the positive and negative support vectors becoming imbalanced and as a result, datapoints at the decision boundaries of the hyperplanes have a higher chance of being classified as negative.</a:t>
            </a:r>
            <a:endParaRPr sz="40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687;p32"/>
          <p:cNvSpPr txBox="1">
            <a:spLocks noGrp="1"/>
          </p:cNvSpPr>
          <p:nvPr>
            <p:ph type="title"/>
          </p:nvPr>
        </p:nvSpPr>
        <p:spPr>
          <a:xfrm>
            <a:off x="1642751" y="1742794"/>
            <a:ext cx="3399074" cy="837300"/>
          </a:xfrm>
          <a:prstGeom prst="rect">
            <a:avLst/>
          </a:prstGeom>
        </p:spPr>
        <p:txBody>
          <a:bodyPr/>
          <a:lstStyle>
            <a:lvl1pPr defTabSz="548640">
              <a:defRPr sz="3600"/>
            </a:lvl1pPr>
          </a:lstStyle>
          <a:p>
            <a:r>
              <a:t>Modeling: CNN</a:t>
            </a:r>
          </a:p>
        </p:txBody>
      </p:sp>
      <p:sp>
        <p:nvSpPr>
          <p:cNvPr id="745" name="Google Shape;688;p3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r>
              <a:t>Building the model using convolution neural network</a:t>
            </a:r>
          </a:p>
        </p:txBody>
      </p:sp>
      <p:sp>
        <p:nvSpPr>
          <p:cNvPr id="8" name="Google Shape;687;p32"/>
          <p:cNvSpPr txBox="1">
            <a:spLocks noGrp="1"/>
          </p:cNvSpPr>
          <p:nvPr>
            <p:ph type="title" idx="4294967295"/>
          </p:nvPr>
        </p:nvSpPr>
        <p:spPr>
          <a:xfrm>
            <a:off x="1643063" y="1743075"/>
            <a:ext cx="3398837" cy="836613"/>
          </a:xfrm>
          <a:prstGeom prst="rect">
            <a:avLst/>
          </a:prstGeom>
        </p:spPr>
        <p:txBody>
          <a:bodyPr/>
          <a:lstStyle>
            <a:lvl1pPr defTabSz="548640">
              <a:defRPr sz="3600"/>
            </a:lvl1pPr>
          </a:lstStyle>
          <a:p>
            <a:r>
              <a:t>Modeling: CNN</a:t>
            </a:r>
          </a:p>
        </p:txBody>
      </p:sp>
      <p:sp>
        <p:nvSpPr>
          <p:cNvPr id="9" name="Google Shape;688;p32"/>
          <p:cNvSpPr txBox="1">
            <a:spLocks noGrp="1"/>
          </p:cNvSpPr>
          <p:nvPr>
            <p:ph type="body" sz="quarter" idx="4294967295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r>
              <a:t>Building the model using convolution neural network</a:t>
            </a:r>
          </a:p>
        </p:txBody>
      </p:sp>
      <p:sp>
        <p:nvSpPr>
          <p:cNvPr id="746" name="Google Shape;689;p32"/>
          <p:cNvSpPr/>
          <p:nvPr/>
        </p:nvSpPr>
        <p:spPr>
          <a:xfrm>
            <a:off x="5782874" y="1868575"/>
            <a:ext cx="1085103" cy="10851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7" name="Google Shape;690;p32"/>
          <p:cNvSpPr txBox="1"/>
          <p:nvPr/>
        </p:nvSpPr>
        <p:spPr>
          <a:xfrm>
            <a:off x="5834900" y="2122222"/>
            <a:ext cx="981003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algn="ctr" defTabSz="384047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02</a:t>
            </a:r>
          </a:p>
        </p:txBody>
      </p:sp>
      <p:sp>
        <p:nvSpPr>
          <p:cNvPr id="748" name="Google Shape;691;p32"/>
          <p:cNvSpPr/>
          <p:nvPr/>
        </p:nvSpPr>
        <p:spPr>
          <a:xfrm>
            <a:off x="1370517" y="3868999"/>
            <a:ext cx="6279910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" y="0"/>
                </a:moveTo>
                <a:cubicBezTo>
                  <a:pt x="80" y="0"/>
                  <a:pt x="0" y="4797"/>
                  <a:pt x="0" y="10737"/>
                </a:cubicBezTo>
                <a:cubicBezTo>
                  <a:pt x="0" y="16685"/>
                  <a:pt x="80" y="21600"/>
                  <a:pt x="178" y="21600"/>
                </a:cubicBezTo>
                <a:lnTo>
                  <a:pt x="21420" y="21600"/>
                </a:lnTo>
                <a:cubicBezTo>
                  <a:pt x="21518" y="21600"/>
                  <a:pt x="21600" y="16685"/>
                  <a:pt x="21600" y="10737"/>
                </a:cubicBezTo>
                <a:cubicBezTo>
                  <a:pt x="21600" y="4797"/>
                  <a:pt x="21518" y="0"/>
                  <a:pt x="21420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9" name="Google Shape;692;p32"/>
          <p:cNvSpPr/>
          <p:nvPr/>
        </p:nvSpPr>
        <p:spPr>
          <a:xfrm>
            <a:off x="1369948" y="3868999"/>
            <a:ext cx="5074482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" y="0"/>
                </a:moveTo>
                <a:cubicBezTo>
                  <a:pt x="130" y="0"/>
                  <a:pt x="0" y="4797"/>
                  <a:pt x="0" y="10737"/>
                </a:cubicBezTo>
                <a:cubicBezTo>
                  <a:pt x="0" y="16685"/>
                  <a:pt x="130" y="21600"/>
                  <a:pt x="294" y="21600"/>
                </a:cubicBezTo>
                <a:lnTo>
                  <a:pt x="21309" y="21600"/>
                </a:lnTo>
                <a:cubicBezTo>
                  <a:pt x="21470" y="21600"/>
                  <a:pt x="21600" y="16685"/>
                  <a:pt x="21600" y="10737"/>
                </a:cubicBezTo>
                <a:cubicBezTo>
                  <a:pt x="21600" y="4797"/>
                  <a:pt x="21470" y="0"/>
                  <a:pt x="2130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0" name="Google Shape;693;p32"/>
          <p:cNvSpPr/>
          <p:nvPr/>
        </p:nvSpPr>
        <p:spPr>
          <a:xfrm>
            <a:off x="6325425" y="2953675"/>
            <a:ext cx="3" cy="978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Google Shape;690;p32"/>
          <p:cNvSpPr txBox="1"/>
          <p:nvPr/>
        </p:nvSpPr>
        <p:spPr>
          <a:xfrm>
            <a:off x="5834900" y="2122222"/>
            <a:ext cx="981003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ctr">
            <a:normAutofit/>
          </a:bodyPr>
          <a:lstStyle>
            <a:lvl1pPr algn="ctr" defTabSz="384047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02</a:t>
            </a:r>
          </a:p>
        </p:txBody>
      </p:sp>
      <p:sp>
        <p:nvSpPr>
          <p:cNvPr id="11" name="Google Shape;691;p32"/>
          <p:cNvSpPr/>
          <p:nvPr/>
        </p:nvSpPr>
        <p:spPr>
          <a:xfrm>
            <a:off x="1370517" y="3868999"/>
            <a:ext cx="6279910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" y="0"/>
                </a:moveTo>
                <a:cubicBezTo>
                  <a:pt x="80" y="0"/>
                  <a:pt x="0" y="4797"/>
                  <a:pt x="0" y="10737"/>
                </a:cubicBezTo>
                <a:cubicBezTo>
                  <a:pt x="0" y="16685"/>
                  <a:pt x="80" y="21600"/>
                  <a:pt x="178" y="21600"/>
                </a:cubicBezTo>
                <a:lnTo>
                  <a:pt x="21420" y="21600"/>
                </a:lnTo>
                <a:cubicBezTo>
                  <a:pt x="21518" y="21600"/>
                  <a:pt x="21600" y="16685"/>
                  <a:pt x="21600" y="10737"/>
                </a:cubicBezTo>
                <a:cubicBezTo>
                  <a:pt x="21600" y="4797"/>
                  <a:pt x="21518" y="0"/>
                  <a:pt x="21420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Google Shape;692;p32"/>
          <p:cNvSpPr/>
          <p:nvPr/>
        </p:nvSpPr>
        <p:spPr>
          <a:xfrm>
            <a:off x="1369948" y="3868999"/>
            <a:ext cx="5074482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" y="0"/>
                </a:moveTo>
                <a:cubicBezTo>
                  <a:pt x="130" y="0"/>
                  <a:pt x="0" y="4797"/>
                  <a:pt x="0" y="10737"/>
                </a:cubicBezTo>
                <a:cubicBezTo>
                  <a:pt x="0" y="16685"/>
                  <a:pt x="130" y="21600"/>
                  <a:pt x="294" y="21600"/>
                </a:cubicBezTo>
                <a:lnTo>
                  <a:pt x="21309" y="21600"/>
                </a:lnTo>
                <a:cubicBezTo>
                  <a:pt x="21470" y="21600"/>
                  <a:pt x="21600" y="16685"/>
                  <a:pt x="21600" y="10737"/>
                </a:cubicBezTo>
                <a:cubicBezTo>
                  <a:pt x="21600" y="4797"/>
                  <a:pt x="21470" y="0"/>
                  <a:pt x="2130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Google Shape;693;p32"/>
          <p:cNvSpPr/>
          <p:nvPr/>
        </p:nvSpPr>
        <p:spPr>
          <a:xfrm>
            <a:off x="6325425" y="2953675"/>
            <a:ext cx="3" cy="978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1164;p42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algn="l" defTabSz="768094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MODEL COMPILING</a:t>
            </a:r>
          </a:p>
        </p:txBody>
      </p:sp>
      <p:sp>
        <p:nvSpPr>
          <p:cNvPr id="17" name="Google Shape;1164;p42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 defTabSz="768094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MODEL COMPILING</a:t>
            </a:r>
          </a:p>
        </p:txBody>
      </p:sp>
      <p:sp>
        <p:nvSpPr>
          <p:cNvPr id="753" name="Google Shape;1166;p42"/>
          <p:cNvSpPr txBox="1"/>
          <p:nvPr/>
        </p:nvSpPr>
        <p:spPr>
          <a:xfrm>
            <a:off x="189321" y="1520425"/>
            <a:ext cx="2771981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>
              <a:defRPr sz="16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OPTIMIZATION FUNCTION</a:t>
            </a:r>
          </a:p>
        </p:txBody>
      </p:sp>
      <p:sp>
        <p:nvSpPr>
          <p:cNvPr id="754" name="Google Shape;1167;p42"/>
          <p:cNvSpPr txBox="1">
            <a:spLocks noGrp="1"/>
          </p:cNvSpPr>
          <p:nvPr>
            <p:ph type="body" sz="quarter" idx="1"/>
          </p:nvPr>
        </p:nvSpPr>
        <p:spPr>
          <a:xfrm>
            <a:off x="271743" y="2132089"/>
            <a:ext cx="2607138" cy="2235775"/>
          </a:xfrm>
          <a:prstGeom prst="rect">
            <a:avLst/>
          </a:prstGeom>
        </p:spPr>
        <p:txBody>
          <a:bodyPr/>
          <a:lstStyle/>
          <a:p>
            <a:pPr marL="130341" indent="-130341" algn="just">
              <a:buSzPct val="100000"/>
              <a:buChar char="•"/>
              <a:defRPr>
                <a:solidFill>
                  <a:srgbClr val="43FFC6"/>
                </a:solidFill>
              </a:defRPr>
            </a:pPr>
            <a:r>
              <a:t>ADAM</a:t>
            </a:r>
            <a:r>
              <a:rPr>
                <a:solidFill>
                  <a:srgbClr val="FFFFFF"/>
                </a:solidFill>
              </a:rPr>
              <a:t> is the best stochastic gradient optimization algorithm that is used in deep learning applications.</a:t>
            </a:r>
          </a:p>
          <a:p>
            <a:pPr marL="130341" indent="-130341" algn="just">
              <a:buSzPct val="100000"/>
              <a:buChar char="•"/>
              <a:defRPr b="1">
                <a:solidFill>
                  <a:srgbClr val="35FFD3"/>
                </a:solidFill>
              </a:defRPr>
            </a:pPr>
            <a:r>
              <a:t>Learning rate</a:t>
            </a:r>
            <a:r>
              <a:rPr b="0">
                <a:solidFill>
                  <a:srgbClr val="FFFFFF"/>
                </a:solidFill>
              </a:rPr>
              <a:t> for ADAM: 0.001 (default value).</a:t>
            </a:r>
          </a:p>
        </p:txBody>
      </p:sp>
      <p:sp>
        <p:nvSpPr>
          <p:cNvPr id="18" name="Google Shape;1167;p42"/>
          <p:cNvSpPr txBox="1">
            <a:spLocks noGrp="1"/>
          </p:cNvSpPr>
          <p:nvPr>
            <p:ph type="body" sz="quarter" idx="4294967295"/>
          </p:nvPr>
        </p:nvSpPr>
        <p:spPr>
          <a:xfrm>
            <a:off x="271463" y="2132013"/>
            <a:ext cx="2606675" cy="2235200"/>
          </a:xfrm>
          <a:prstGeom prst="rect">
            <a:avLst/>
          </a:prstGeom>
        </p:spPr>
        <p:txBody>
          <a:bodyPr/>
          <a:lstStyle/>
          <a:p>
            <a:pPr marL="130341" indent="-130341" algn="just">
              <a:buSzPct val="100000"/>
              <a:buChar char="•"/>
              <a:defRPr>
                <a:solidFill>
                  <a:srgbClr val="43FFC6"/>
                </a:solidFill>
              </a:defRPr>
            </a:pPr>
            <a:r>
              <a:t>ADAM</a:t>
            </a:r>
            <a:r>
              <a:rPr>
                <a:solidFill>
                  <a:srgbClr val="FFFFFF"/>
                </a:solidFill>
              </a:rPr>
              <a:t> is the best stochastic gradient optimization algorithm that is used in deep learning applications.</a:t>
            </a:r>
          </a:p>
          <a:p>
            <a:pPr marL="130341" indent="-130341" algn="just">
              <a:buSzPct val="100000"/>
              <a:buChar char="•"/>
              <a:defRPr b="1">
                <a:solidFill>
                  <a:srgbClr val="35FFD3"/>
                </a:solidFill>
              </a:defRPr>
            </a:pPr>
            <a:r>
              <a:t>Learning rate</a:t>
            </a:r>
            <a:r>
              <a:rPr b="0">
                <a:solidFill>
                  <a:srgbClr val="FFFFFF"/>
                </a:solidFill>
              </a:rPr>
              <a:t> for ADAM: 0.001 (default value).</a:t>
            </a:r>
          </a:p>
        </p:txBody>
      </p:sp>
      <p:sp>
        <p:nvSpPr>
          <p:cNvPr id="755" name="Google Shape;1168;p42"/>
          <p:cNvSpPr txBox="1"/>
          <p:nvPr/>
        </p:nvSpPr>
        <p:spPr>
          <a:xfrm>
            <a:off x="3240924" y="1431160"/>
            <a:ext cx="2573559" cy="1851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pPr marL="130341" indent="-130341" algn="just">
              <a:buSzPct val="100000"/>
              <a:buChar char="•"/>
              <a:defRPr sz="13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Binary cross entropy used widely for binary classification</a:t>
            </a:r>
          </a:p>
          <a:p>
            <a:pPr marL="130341" indent="-130341" algn="just">
              <a:buSzPct val="100000"/>
              <a:buChar char="•"/>
              <a:defRPr sz="13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It compares the predicted probabilities with the target variable and penalizes the misclassifications heavily.</a:t>
            </a:r>
          </a:p>
        </p:txBody>
      </p:sp>
      <p:sp>
        <p:nvSpPr>
          <p:cNvPr id="756" name="Google Shape;1169;p42"/>
          <p:cNvSpPr txBox="1"/>
          <p:nvPr/>
        </p:nvSpPr>
        <p:spPr>
          <a:xfrm>
            <a:off x="6141580" y="1448283"/>
            <a:ext cx="2607140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 defTabSz="868680">
              <a:defRPr sz="1500" cap="all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Performance Metrics</a:t>
            </a:r>
          </a:p>
        </p:txBody>
      </p:sp>
      <p:sp>
        <p:nvSpPr>
          <p:cNvPr id="757" name="Google Shape;1170;p42"/>
          <p:cNvSpPr txBox="1"/>
          <p:nvPr/>
        </p:nvSpPr>
        <p:spPr>
          <a:xfrm>
            <a:off x="6258945" y="2583533"/>
            <a:ext cx="2537255" cy="210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pPr marL="122520" indent="-122520" algn="just" defTabSz="859536">
              <a:buSzPct val="100000"/>
              <a:buChar char="•"/>
              <a:def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ROC curve plots TPR (True Positive Rate) against FPR (False Positive Rate). Ideally, in any binary classification problem, we need TPR to be 1 and FPR to be 0, hence AUC (Area Under the Curve) to be 1.</a:t>
            </a:r>
          </a:p>
          <a:p>
            <a:pPr marL="122520" indent="-122520" algn="just" defTabSz="859536">
              <a:buSzPct val="100000"/>
              <a:buChar char="•"/>
              <a:def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AUC-ROC metric is well suited for highly imbalanced datasets.</a:t>
            </a:r>
          </a:p>
        </p:txBody>
      </p:sp>
      <p:sp>
        <p:nvSpPr>
          <p:cNvPr id="758" name="Google Shape;1173;p42"/>
          <p:cNvSpPr txBox="1"/>
          <p:nvPr/>
        </p:nvSpPr>
        <p:spPr>
          <a:xfrm>
            <a:off x="3587050" y="3479250"/>
            <a:ext cx="1881304" cy="45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>
              <a:defRPr sz="16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759" name="Google Shape;1174;p42"/>
          <p:cNvSpPr txBox="1"/>
          <p:nvPr/>
        </p:nvSpPr>
        <p:spPr>
          <a:xfrm>
            <a:off x="3492401" y="3951732"/>
            <a:ext cx="2070602" cy="8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algn="ctr">
              <a:defRPr sz="1300">
                <a:solidFill>
                  <a:srgbClr val="40FFDA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binary_cross_entropy</a:t>
            </a:r>
          </a:p>
        </p:txBody>
      </p:sp>
      <p:sp>
        <p:nvSpPr>
          <p:cNvPr id="760" name="Google Shape;1178;p42"/>
          <p:cNvSpPr/>
          <p:nvPr/>
        </p:nvSpPr>
        <p:spPr>
          <a:xfrm>
            <a:off x="4361162" y="3005284"/>
            <a:ext cx="415500" cy="4155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1" name="Google Shape;1180;p42"/>
          <p:cNvSpPr/>
          <p:nvPr/>
        </p:nvSpPr>
        <p:spPr>
          <a:xfrm>
            <a:off x="1338895" y="1163241"/>
            <a:ext cx="415500" cy="415500"/>
          </a:xfrm>
          <a:prstGeom prst="rect">
            <a:avLst/>
          </a:prstGeom>
          <a:solidFill>
            <a:srgbClr val="C9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2" name="Google Shape;1182;p42"/>
          <p:cNvSpPr/>
          <p:nvPr/>
        </p:nvSpPr>
        <p:spPr>
          <a:xfrm>
            <a:off x="7104122" y="1163241"/>
            <a:ext cx="415500" cy="4155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63" name="Google Shape;1183;p42"/>
          <p:cNvCxnSpPr>
            <a:cxnSpLocks/>
            <a:stCxn id="761" idx="0"/>
          </p:cNvCxnSpPr>
          <p:nvPr/>
        </p:nvCxnSpPr>
        <p:spPr>
          <a:xfrm>
            <a:off x="1549400" y="1371600"/>
            <a:ext cx="3022600" cy="1841500"/>
          </a:xfrm>
          <a:prstGeom prst="bentConnector3">
            <a:avLst>
              <a:gd name="adj1" fmla="val 54621"/>
            </a:avLst>
          </a:prstGeom>
          <a:ln>
            <a:solidFill>
              <a:srgbClr val="FFD6E1"/>
            </a:solidFill>
          </a:ln>
        </p:spPr>
      </p:cxnSp>
      <p:cxnSp>
        <p:nvCxnSpPr>
          <p:cNvPr id="764" name="Google Shape;1184;p42"/>
          <p:cNvCxnSpPr>
            <a:cxnSpLocks/>
            <a:endCxn id="762" idx="0"/>
          </p:cNvCxnSpPr>
          <p:nvPr/>
        </p:nvCxnSpPr>
        <p:spPr>
          <a:xfrm flipV="1">
            <a:off x="4572000" y="1371600"/>
            <a:ext cx="2743200" cy="1841500"/>
          </a:xfrm>
          <a:prstGeom prst="bentConnector3">
            <a:avLst>
              <a:gd name="adj1" fmla="val 50000"/>
            </a:avLst>
          </a:prstGeom>
          <a:ln>
            <a:solidFill>
              <a:srgbClr val="FFD6E1"/>
            </a:solidFill>
          </a:ln>
        </p:spPr>
      </p:cxnSp>
      <p:sp>
        <p:nvSpPr>
          <p:cNvPr id="19" name="Google Shape;1174;p42"/>
          <p:cNvSpPr txBox="1"/>
          <p:nvPr/>
        </p:nvSpPr>
        <p:spPr>
          <a:xfrm>
            <a:off x="3492401" y="3951732"/>
            <a:ext cx="2070602" cy="8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algn="ctr">
              <a:defRPr sz="1300">
                <a:solidFill>
                  <a:srgbClr val="40FFDA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binary_cross_entropy</a:t>
            </a:r>
          </a:p>
        </p:txBody>
      </p:sp>
      <p:sp>
        <p:nvSpPr>
          <p:cNvPr id="20" name="Google Shape;1178;p42"/>
          <p:cNvSpPr/>
          <p:nvPr/>
        </p:nvSpPr>
        <p:spPr>
          <a:xfrm>
            <a:off x="4361162" y="3005284"/>
            <a:ext cx="415500" cy="4155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" name="Google Shape;1180;p42"/>
          <p:cNvSpPr/>
          <p:nvPr/>
        </p:nvSpPr>
        <p:spPr>
          <a:xfrm>
            <a:off x="1338895" y="1163241"/>
            <a:ext cx="415500" cy="415500"/>
          </a:xfrm>
          <a:prstGeom prst="rect">
            <a:avLst/>
          </a:prstGeom>
          <a:solidFill>
            <a:srgbClr val="C9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" name="Google Shape;1182;p42"/>
          <p:cNvSpPr/>
          <p:nvPr/>
        </p:nvSpPr>
        <p:spPr>
          <a:xfrm>
            <a:off x="7104122" y="1163241"/>
            <a:ext cx="415500" cy="4155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23" name="Google Shape;1183;p42"/>
          <p:cNvCxnSpPr>
            <a:stCxn id="21" idx="0"/>
            <a:endCxn id="20" idx="0"/>
          </p:cNvCxnSpPr>
          <p:nvPr/>
        </p:nvCxnSpPr>
        <p:spPr>
          <a:xfrm>
            <a:off x="1549400" y="1371600"/>
            <a:ext cx="3022600" cy="1841500"/>
          </a:xfrm>
          <a:prstGeom prst="bentConnector3">
            <a:avLst>
              <a:gd name="adj1" fmla="val 54621"/>
            </a:avLst>
          </a:prstGeom>
          <a:ln>
            <a:solidFill>
              <a:srgbClr val="FFD6E1"/>
            </a:solidFill>
          </a:ln>
        </p:spPr>
      </p:cxnSp>
      <p:cxnSp>
        <p:nvCxnSpPr>
          <p:cNvPr id="24" name="Google Shape;1184;p42"/>
          <p:cNvCxnSpPr>
            <a:stCxn id="20" idx="0"/>
            <a:endCxn id="22" idx="0"/>
          </p:cNvCxnSpPr>
          <p:nvPr/>
        </p:nvCxnSpPr>
        <p:spPr>
          <a:xfrm flipV="1">
            <a:off x="4572000" y="1371600"/>
            <a:ext cx="2743200" cy="1841500"/>
          </a:xfrm>
          <a:prstGeom prst="bentConnector3">
            <a:avLst>
              <a:gd name="adj1" fmla="val 50000"/>
            </a:avLst>
          </a:prstGeom>
          <a:ln>
            <a:solidFill>
              <a:srgbClr val="FFD6E1"/>
            </a:solidFill>
          </a:ln>
        </p:spPr>
      </p:cxnSp>
      <p:grpSp>
        <p:nvGrpSpPr>
          <p:cNvPr id="772" name="Google Shape;11419;p61"/>
          <p:cNvGrpSpPr/>
          <p:nvPr/>
        </p:nvGrpSpPr>
        <p:grpSpPr>
          <a:xfrm>
            <a:off x="1375899" y="1189639"/>
            <a:ext cx="341488" cy="362709"/>
            <a:chOff x="-2" y="0"/>
            <a:chExt cx="341487" cy="362708"/>
          </a:xfrm>
        </p:grpSpPr>
        <p:sp>
          <p:nvSpPr>
            <p:cNvPr id="765" name="Google Shape;11420;p61"/>
            <p:cNvSpPr/>
            <p:nvPr/>
          </p:nvSpPr>
          <p:spPr>
            <a:xfrm>
              <a:off x="-3" y="-1"/>
              <a:ext cx="167353" cy="18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600" extrusionOk="0">
                  <a:moveTo>
                    <a:pt x="10354" y="0"/>
                  </a:moveTo>
                  <a:cubicBezTo>
                    <a:pt x="8335" y="0"/>
                    <a:pt x="6331" y="574"/>
                    <a:pt x="4615" y="1667"/>
                  </a:cubicBezTo>
                  <a:cubicBezTo>
                    <a:pt x="3065" y="2644"/>
                    <a:pt x="1846" y="3975"/>
                    <a:pt x="1093" y="5530"/>
                  </a:cubicBezTo>
                  <a:cubicBezTo>
                    <a:pt x="343" y="6995"/>
                    <a:pt x="-79" y="8680"/>
                    <a:pt x="12" y="10325"/>
                  </a:cubicBezTo>
                  <a:cubicBezTo>
                    <a:pt x="12" y="10679"/>
                    <a:pt x="390" y="10947"/>
                    <a:pt x="718" y="10947"/>
                  </a:cubicBezTo>
                  <a:cubicBezTo>
                    <a:pt x="1093" y="10947"/>
                    <a:pt x="1377" y="10634"/>
                    <a:pt x="1377" y="10280"/>
                  </a:cubicBezTo>
                  <a:cubicBezTo>
                    <a:pt x="1282" y="7215"/>
                    <a:pt x="2737" y="4463"/>
                    <a:pt x="5416" y="2733"/>
                  </a:cubicBezTo>
                  <a:cubicBezTo>
                    <a:pt x="6962" y="1764"/>
                    <a:pt x="8709" y="1298"/>
                    <a:pt x="10441" y="1298"/>
                  </a:cubicBezTo>
                  <a:cubicBezTo>
                    <a:pt x="13380" y="1298"/>
                    <a:pt x="16271" y="2644"/>
                    <a:pt x="18046" y="5131"/>
                  </a:cubicBezTo>
                  <a:cubicBezTo>
                    <a:pt x="20302" y="8237"/>
                    <a:pt x="20113" y="12278"/>
                    <a:pt x="17624" y="15209"/>
                  </a:cubicBezTo>
                  <a:cubicBezTo>
                    <a:pt x="17529" y="15340"/>
                    <a:pt x="17482" y="15519"/>
                    <a:pt x="17529" y="15653"/>
                  </a:cubicBezTo>
                  <a:lnTo>
                    <a:pt x="17766" y="20045"/>
                  </a:lnTo>
                  <a:lnTo>
                    <a:pt x="13537" y="18181"/>
                  </a:lnTo>
                  <a:cubicBezTo>
                    <a:pt x="13399" y="18091"/>
                    <a:pt x="13257" y="18091"/>
                    <a:pt x="13068" y="18091"/>
                  </a:cubicBezTo>
                  <a:cubicBezTo>
                    <a:pt x="12236" y="18326"/>
                    <a:pt x="11388" y="18438"/>
                    <a:pt x="10547" y="18438"/>
                  </a:cubicBezTo>
                  <a:cubicBezTo>
                    <a:pt x="7565" y="18438"/>
                    <a:pt x="4706" y="17021"/>
                    <a:pt x="3017" y="14631"/>
                  </a:cubicBezTo>
                  <a:cubicBezTo>
                    <a:pt x="2548" y="13964"/>
                    <a:pt x="2221" y="13300"/>
                    <a:pt x="1984" y="12498"/>
                  </a:cubicBezTo>
                  <a:cubicBezTo>
                    <a:pt x="1870" y="12241"/>
                    <a:pt x="1625" y="12077"/>
                    <a:pt x="1333" y="12077"/>
                  </a:cubicBezTo>
                  <a:cubicBezTo>
                    <a:pt x="1270" y="12077"/>
                    <a:pt x="1207" y="12085"/>
                    <a:pt x="1140" y="12099"/>
                  </a:cubicBezTo>
                  <a:cubicBezTo>
                    <a:pt x="812" y="12234"/>
                    <a:pt x="623" y="12543"/>
                    <a:pt x="718" y="12897"/>
                  </a:cubicBezTo>
                  <a:cubicBezTo>
                    <a:pt x="1045" y="13744"/>
                    <a:pt x="1424" y="14542"/>
                    <a:pt x="1984" y="15250"/>
                  </a:cubicBezTo>
                  <a:cubicBezTo>
                    <a:pt x="3933" y="18047"/>
                    <a:pt x="7191" y="19657"/>
                    <a:pt x="10618" y="19657"/>
                  </a:cubicBezTo>
                  <a:cubicBezTo>
                    <a:pt x="11494" y="19657"/>
                    <a:pt x="12378" y="19553"/>
                    <a:pt x="13257" y="19337"/>
                  </a:cubicBezTo>
                  <a:lnTo>
                    <a:pt x="18235" y="21555"/>
                  </a:lnTo>
                  <a:cubicBezTo>
                    <a:pt x="18330" y="21600"/>
                    <a:pt x="18425" y="21600"/>
                    <a:pt x="18515" y="21600"/>
                  </a:cubicBezTo>
                  <a:cubicBezTo>
                    <a:pt x="18657" y="21600"/>
                    <a:pt x="18752" y="21555"/>
                    <a:pt x="18894" y="21466"/>
                  </a:cubicBezTo>
                  <a:cubicBezTo>
                    <a:pt x="19032" y="21380"/>
                    <a:pt x="19174" y="21156"/>
                    <a:pt x="19174" y="20933"/>
                  </a:cubicBezTo>
                  <a:lnTo>
                    <a:pt x="18941" y="15698"/>
                  </a:lnTo>
                  <a:cubicBezTo>
                    <a:pt x="21383" y="12409"/>
                    <a:pt x="21521" y="7838"/>
                    <a:pt x="19032" y="4333"/>
                  </a:cubicBezTo>
                  <a:cubicBezTo>
                    <a:pt x="17529" y="2200"/>
                    <a:pt x="15182" y="690"/>
                    <a:pt x="12413" y="201"/>
                  </a:cubicBezTo>
                  <a:cubicBezTo>
                    <a:pt x="11731" y="67"/>
                    <a:pt x="11041" y="0"/>
                    <a:pt x="10354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Google Shape;11421;p61"/>
            <p:cNvSpPr/>
            <p:nvPr/>
          </p:nvSpPr>
          <p:spPr>
            <a:xfrm>
              <a:off x="29149" y="20179"/>
              <a:ext cx="112023" cy="12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8" y="0"/>
                  </a:moveTo>
                  <a:cubicBezTo>
                    <a:pt x="13781" y="0"/>
                    <a:pt x="13604" y="45"/>
                    <a:pt x="13457" y="134"/>
                  </a:cubicBezTo>
                  <a:cubicBezTo>
                    <a:pt x="12944" y="335"/>
                    <a:pt x="12804" y="932"/>
                    <a:pt x="13091" y="1334"/>
                  </a:cubicBezTo>
                  <a:lnTo>
                    <a:pt x="13604" y="2199"/>
                  </a:lnTo>
                  <a:cubicBezTo>
                    <a:pt x="12730" y="1931"/>
                    <a:pt x="11710" y="1864"/>
                    <a:pt x="10763" y="1864"/>
                  </a:cubicBezTo>
                  <a:cubicBezTo>
                    <a:pt x="4801" y="1864"/>
                    <a:pt x="0" y="6251"/>
                    <a:pt x="0" y="11766"/>
                  </a:cubicBezTo>
                  <a:cubicBezTo>
                    <a:pt x="0" y="17213"/>
                    <a:pt x="4801" y="21600"/>
                    <a:pt x="10763" y="21600"/>
                  </a:cubicBezTo>
                  <a:cubicBezTo>
                    <a:pt x="16799" y="21600"/>
                    <a:pt x="21600" y="17213"/>
                    <a:pt x="21600" y="11766"/>
                  </a:cubicBezTo>
                  <a:cubicBezTo>
                    <a:pt x="21240" y="10833"/>
                    <a:pt x="21166" y="10102"/>
                    <a:pt x="20946" y="9371"/>
                  </a:cubicBezTo>
                  <a:cubicBezTo>
                    <a:pt x="20891" y="8947"/>
                    <a:pt x="20458" y="8651"/>
                    <a:pt x="20030" y="8651"/>
                  </a:cubicBezTo>
                  <a:cubicBezTo>
                    <a:pt x="19920" y="8651"/>
                    <a:pt x="19810" y="8668"/>
                    <a:pt x="19712" y="8707"/>
                  </a:cubicBezTo>
                  <a:cubicBezTo>
                    <a:pt x="19126" y="8774"/>
                    <a:pt x="18766" y="9243"/>
                    <a:pt x="18986" y="9840"/>
                  </a:cubicBezTo>
                  <a:cubicBezTo>
                    <a:pt x="19126" y="10437"/>
                    <a:pt x="19273" y="11101"/>
                    <a:pt x="19273" y="11699"/>
                  </a:cubicBezTo>
                  <a:cubicBezTo>
                    <a:pt x="19273" y="16086"/>
                    <a:pt x="15345" y="19674"/>
                    <a:pt x="10476" y="19674"/>
                  </a:cubicBezTo>
                  <a:cubicBezTo>
                    <a:pt x="5675" y="19674"/>
                    <a:pt x="1747" y="16086"/>
                    <a:pt x="1747" y="11699"/>
                  </a:cubicBezTo>
                  <a:cubicBezTo>
                    <a:pt x="1747" y="7245"/>
                    <a:pt x="5675" y="3723"/>
                    <a:pt x="10476" y="3723"/>
                  </a:cubicBezTo>
                  <a:cubicBezTo>
                    <a:pt x="11203" y="3723"/>
                    <a:pt x="11857" y="3790"/>
                    <a:pt x="12584" y="3924"/>
                  </a:cubicBezTo>
                  <a:lnTo>
                    <a:pt x="11490" y="4192"/>
                  </a:lnTo>
                  <a:cubicBezTo>
                    <a:pt x="10983" y="4259"/>
                    <a:pt x="10617" y="4789"/>
                    <a:pt x="10763" y="5386"/>
                  </a:cubicBezTo>
                  <a:cubicBezTo>
                    <a:pt x="10824" y="5754"/>
                    <a:pt x="11203" y="6045"/>
                    <a:pt x="11686" y="6045"/>
                  </a:cubicBezTo>
                  <a:cubicBezTo>
                    <a:pt x="11814" y="6045"/>
                    <a:pt x="11942" y="6022"/>
                    <a:pt x="12077" y="5983"/>
                  </a:cubicBezTo>
                  <a:lnTo>
                    <a:pt x="16218" y="5185"/>
                  </a:lnTo>
                  <a:cubicBezTo>
                    <a:pt x="16872" y="4990"/>
                    <a:pt x="17238" y="4326"/>
                    <a:pt x="16872" y="3790"/>
                  </a:cubicBezTo>
                  <a:lnTo>
                    <a:pt x="14764" y="469"/>
                  </a:lnTo>
                  <a:cubicBezTo>
                    <a:pt x="14624" y="162"/>
                    <a:pt x="14288" y="0"/>
                    <a:pt x="1395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7" name="Google Shape;11422;p61"/>
            <p:cNvSpPr/>
            <p:nvPr/>
          </p:nvSpPr>
          <p:spPr>
            <a:xfrm>
              <a:off x="55253" y="63961"/>
              <a:ext cx="33489" cy="4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0044" y="0"/>
                  </a:moveTo>
                  <a:cubicBezTo>
                    <a:pt x="4518" y="0"/>
                    <a:pt x="424" y="3105"/>
                    <a:pt x="424" y="6949"/>
                  </a:cubicBezTo>
                  <a:cubicBezTo>
                    <a:pt x="424" y="8409"/>
                    <a:pt x="1876" y="9516"/>
                    <a:pt x="3792" y="9516"/>
                  </a:cubicBezTo>
                  <a:cubicBezTo>
                    <a:pt x="5486" y="9516"/>
                    <a:pt x="6918" y="8409"/>
                    <a:pt x="6918" y="6949"/>
                  </a:cubicBezTo>
                  <a:cubicBezTo>
                    <a:pt x="6918" y="5857"/>
                    <a:pt x="8108" y="4935"/>
                    <a:pt x="10044" y="4935"/>
                  </a:cubicBezTo>
                  <a:lnTo>
                    <a:pt x="10992" y="4935"/>
                  </a:lnTo>
                  <a:cubicBezTo>
                    <a:pt x="11234" y="4935"/>
                    <a:pt x="11476" y="5119"/>
                    <a:pt x="11476" y="5119"/>
                  </a:cubicBezTo>
                  <a:lnTo>
                    <a:pt x="11476" y="5488"/>
                  </a:lnTo>
                  <a:lnTo>
                    <a:pt x="666" y="17572"/>
                  </a:lnTo>
                  <a:cubicBezTo>
                    <a:pt x="-40" y="18295"/>
                    <a:pt x="-282" y="19402"/>
                    <a:pt x="424" y="20309"/>
                  </a:cubicBezTo>
                  <a:cubicBezTo>
                    <a:pt x="908" y="21231"/>
                    <a:pt x="2118" y="21600"/>
                    <a:pt x="3308" y="21600"/>
                  </a:cubicBezTo>
                  <a:lnTo>
                    <a:pt x="17970" y="21600"/>
                  </a:lnTo>
                  <a:cubicBezTo>
                    <a:pt x="19886" y="21600"/>
                    <a:pt x="21318" y="20493"/>
                    <a:pt x="21318" y="19217"/>
                  </a:cubicBezTo>
                  <a:cubicBezTo>
                    <a:pt x="21318" y="17757"/>
                    <a:pt x="20612" y="16465"/>
                    <a:pt x="18434" y="16465"/>
                  </a:cubicBezTo>
                  <a:lnTo>
                    <a:pt x="10044" y="16465"/>
                  </a:lnTo>
                  <a:lnTo>
                    <a:pt x="17244" y="8409"/>
                  </a:lnTo>
                  <a:cubicBezTo>
                    <a:pt x="18676" y="6764"/>
                    <a:pt x="18676" y="4750"/>
                    <a:pt x="17486" y="2921"/>
                  </a:cubicBezTo>
                  <a:cubicBezTo>
                    <a:pt x="16276" y="1092"/>
                    <a:pt x="13634" y="0"/>
                    <a:pt x="10992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Google Shape;11423;p61"/>
            <p:cNvSpPr/>
            <p:nvPr/>
          </p:nvSpPr>
          <p:spPr>
            <a:xfrm>
              <a:off x="87250" y="63201"/>
              <a:ext cx="26012" cy="4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67" y="0"/>
                  </a:moveTo>
                  <a:cubicBezTo>
                    <a:pt x="2184" y="0"/>
                    <a:pt x="0" y="1265"/>
                    <a:pt x="0" y="2546"/>
                  </a:cubicBezTo>
                  <a:lnTo>
                    <a:pt x="0" y="11433"/>
                  </a:lnTo>
                  <a:cubicBezTo>
                    <a:pt x="0" y="12698"/>
                    <a:pt x="2184" y="13978"/>
                    <a:pt x="4367" y="13978"/>
                  </a:cubicBezTo>
                  <a:lnTo>
                    <a:pt x="13155" y="13978"/>
                  </a:lnTo>
                  <a:lnTo>
                    <a:pt x="13155" y="19054"/>
                  </a:lnTo>
                  <a:cubicBezTo>
                    <a:pt x="13155" y="20502"/>
                    <a:pt x="15023" y="21600"/>
                    <a:pt x="17522" y="21600"/>
                  </a:cubicBezTo>
                  <a:cubicBezTo>
                    <a:pt x="19732" y="21600"/>
                    <a:pt x="21600" y="20502"/>
                    <a:pt x="21600" y="19054"/>
                  </a:cubicBezTo>
                  <a:lnTo>
                    <a:pt x="21600" y="2546"/>
                  </a:lnTo>
                  <a:cubicBezTo>
                    <a:pt x="21284" y="1265"/>
                    <a:pt x="19416" y="0"/>
                    <a:pt x="16917" y="0"/>
                  </a:cubicBezTo>
                  <a:cubicBezTo>
                    <a:pt x="14707" y="0"/>
                    <a:pt x="12523" y="1265"/>
                    <a:pt x="12523" y="2546"/>
                  </a:cubicBezTo>
                  <a:lnTo>
                    <a:pt x="12523" y="8704"/>
                  </a:lnTo>
                  <a:lnTo>
                    <a:pt x="8761" y="8704"/>
                  </a:lnTo>
                  <a:lnTo>
                    <a:pt x="8761" y="2546"/>
                  </a:lnTo>
                  <a:cubicBezTo>
                    <a:pt x="8761" y="1265"/>
                    <a:pt x="6893" y="0"/>
                    <a:pt x="4367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9" name="Google Shape;11424;p61"/>
            <p:cNvSpPr/>
            <p:nvPr/>
          </p:nvSpPr>
          <p:spPr>
            <a:xfrm>
              <a:off x="123964" y="63866"/>
              <a:ext cx="217521" cy="17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extrusionOk="0">
                  <a:moveTo>
                    <a:pt x="12849" y="0"/>
                  </a:moveTo>
                  <a:cubicBezTo>
                    <a:pt x="12601" y="0"/>
                    <a:pt x="12350" y="20"/>
                    <a:pt x="12092" y="60"/>
                  </a:cubicBezTo>
                  <a:cubicBezTo>
                    <a:pt x="10150" y="249"/>
                    <a:pt x="8207" y="1492"/>
                    <a:pt x="6713" y="3450"/>
                  </a:cubicBezTo>
                  <a:cubicBezTo>
                    <a:pt x="5216" y="5408"/>
                    <a:pt x="4283" y="7940"/>
                    <a:pt x="4133" y="10375"/>
                  </a:cubicBezTo>
                  <a:cubicBezTo>
                    <a:pt x="4057" y="12096"/>
                    <a:pt x="4283" y="13721"/>
                    <a:pt x="4808" y="15345"/>
                  </a:cubicBezTo>
                  <a:lnTo>
                    <a:pt x="172" y="20408"/>
                  </a:lnTo>
                  <a:cubicBezTo>
                    <a:pt x="-51" y="20645"/>
                    <a:pt x="-51" y="21074"/>
                    <a:pt x="134" y="21363"/>
                  </a:cubicBezTo>
                  <a:cubicBezTo>
                    <a:pt x="210" y="21552"/>
                    <a:pt x="360" y="21600"/>
                    <a:pt x="545" y="21600"/>
                  </a:cubicBezTo>
                  <a:cubicBezTo>
                    <a:pt x="658" y="21600"/>
                    <a:pt x="771" y="21552"/>
                    <a:pt x="881" y="21411"/>
                  </a:cubicBezTo>
                  <a:lnTo>
                    <a:pt x="5815" y="16011"/>
                  </a:lnTo>
                  <a:cubicBezTo>
                    <a:pt x="6003" y="15823"/>
                    <a:pt x="6038" y="15438"/>
                    <a:pt x="5966" y="15201"/>
                  </a:cubicBezTo>
                  <a:cubicBezTo>
                    <a:pt x="5404" y="13721"/>
                    <a:pt x="5181" y="12096"/>
                    <a:pt x="5253" y="10423"/>
                  </a:cubicBezTo>
                  <a:cubicBezTo>
                    <a:pt x="5479" y="5982"/>
                    <a:pt x="8769" y="1729"/>
                    <a:pt x="12205" y="1348"/>
                  </a:cubicBezTo>
                  <a:cubicBezTo>
                    <a:pt x="12391" y="1336"/>
                    <a:pt x="12573" y="1332"/>
                    <a:pt x="12755" y="1332"/>
                  </a:cubicBezTo>
                  <a:cubicBezTo>
                    <a:pt x="13379" y="1332"/>
                    <a:pt x="13988" y="1404"/>
                    <a:pt x="14597" y="1589"/>
                  </a:cubicBezTo>
                  <a:cubicBezTo>
                    <a:pt x="14748" y="1681"/>
                    <a:pt x="14748" y="1777"/>
                    <a:pt x="14782" y="1825"/>
                  </a:cubicBezTo>
                  <a:cubicBezTo>
                    <a:pt x="14782" y="1922"/>
                    <a:pt x="14820" y="2018"/>
                    <a:pt x="14748" y="2162"/>
                  </a:cubicBezTo>
                  <a:lnTo>
                    <a:pt x="11345" y="6507"/>
                  </a:lnTo>
                  <a:cubicBezTo>
                    <a:pt x="10859" y="7081"/>
                    <a:pt x="10598" y="7891"/>
                    <a:pt x="10598" y="8754"/>
                  </a:cubicBezTo>
                  <a:cubicBezTo>
                    <a:pt x="10598" y="9612"/>
                    <a:pt x="10859" y="10423"/>
                    <a:pt x="11345" y="11045"/>
                  </a:cubicBezTo>
                  <a:lnTo>
                    <a:pt x="12915" y="13051"/>
                  </a:lnTo>
                  <a:cubicBezTo>
                    <a:pt x="13401" y="13673"/>
                    <a:pt x="14035" y="13981"/>
                    <a:pt x="14672" y="13981"/>
                  </a:cubicBezTo>
                  <a:cubicBezTo>
                    <a:pt x="15306" y="13981"/>
                    <a:pt x="15943" y="13673"/>
                    <a:pt x="16427" y="13051"/>
                  </a:cubicBezTo>
                  <a:lnTo>
                    <a:pt x="19867" y="8658"/>
                  </a:lnTo>
                  <a:cubicBezTo>
                    <a:pt x="19936" y="8565"/>
                    <a:pt x="19992" y="8533"/>
                    <a:pt x="20042" y="8533"/>
                  </a:cubicBezTo>
                  <a:cubicBezTo>
                    <a:pt x="20074" y="8533"/>
                    <a:pt x="20099" y="8545"/>
                    <a:pt x="20127" y="8561"/>
                  </a:cubicBezTo>
                  <a:cubicBezTo>
                    <a:pt x="20165" y="8561"/>
                    <a:pt x="20240" y="8658"/>
                    <a:pt x="20278" y="8802"/>
                  </a:cubicBezTo>
                  <a:cubicBezTo>
                    <a:pt x="20463" y="9849"/>
                    <a:pt x="20576" y="10852"/>
                    <a:pt x="20463" y="11903"/>
                  </a:cubicBezTo>
                  <a:cubicBezTo>
                    <a:pt x="20278" y="15057"/>
                    <a:pt x="18671" y="18114"/>
                    <a:pt x="16317" y="19835"/>
                  </a:cubicBezTo>
                  <a:cubicBezTo>
                    <a:pt x="16091" y="19979"/>
                    <a:pt x="15978" y="20408"/>
                    <a:pt x="16129" y="20693"/>
                  </a:cubicBezTo>
                  <a:cubicBezTo>
                    <a:pt x="16226" y="20914"/>
                    <a:pt x="16405" y="21030"/>
                    <a:pt x="16581" y="21030"/>
                  </a:cubicBezTo>
                  <a:cubicBezTo>
                    <a:pt x="16672" y="21030"/>
                    <a:pt x="16763" y="20998"/>
                    <a:pt x="16838" y="20934"/>
                  </a:cubicBezTo>
                  <a:cubicBezTo>
                    <a:pt x="19493" y="19020"/>
                    <a:pt x="21361" y="15582"/>
                    <a:pt x="21549" y="12000"/>
                  </a:cubicBezTo>
                  <a:cubicBezTo>
                    <a:pt x="21511" y="10760"/>
                    <a:pt x="21474" y="9564"/>
                    <a:pt x="21210" y="8417"/>
                  </a:cubicBezTo>
                  <a:cubicBezTo>
                    <a:pt x="21138" y="7795"/>
                    <a:pt x="20761" y="7414"/>
                    <a:pt x="20278" y="7225"/>
                  </a:cubicBezTo>
                  <a:cubicBezTo>
                    <a:pt x="20159" y="7173"/>
                    <a:pt x="20039" y="7149"/>
                    <a:pt x="19920" y="7149"/>
                  </a:cubicBezTo>
                  <a:cubicBezTo>
                    <a:pt x="19587" y="7149"/>
                    <a:pt x="19264" y="7338"/>
                    <a:pt x="19044" y="7655"/>
                  </a:cubicBezTo>
                  <a:lnTo>
                    <a:pt x="15570" y="12048"/>
                  </a:lnTo>
                  <a:cubicBezTo>
                    <a:pt x="15287" y="12405"/>
                    <a:pt x="14923" y="12585"/>
                    <a:pt x="14566" y="12585"/>
                  </a:cubicBezTo>
                  <a:cubicBezTo>
                    <a:pt x="14205" y="12585"/>
                    <a:pt x="13850" y="12405"/>
                    <a:pt x="13586" y="12048"/>
                  </a:cubicBezTo>
                  <a:lnTo>
                    <a:pt x="11982" y="10042"/>
                  </a:lnTo>
                  <a:cubicBezTo>
                    <a:pt x="11719" y="9661"/>
                    <a:pt x="11571" y="9231"/>
                    <a:pt x="11571" y="8706"/>
                  </a:cubicBezTo>
                  <a:cubicBezTo>
                    <a:pt x="11571" y="8228"/>
                    <a:pt x="11719" y="7751"/>
                    <a:pt x="11982" y="7414"/>
                  </a:cubicBezTo>
                  <a:lnTo>
                    <a:pt x="15382" y="3021"/>
                  </a:lnTo>
                  <a:cubicBezTo>
                    <a:pt x="15717" y="2640"/>
                    <a:pt x="15868" y="1970"/>
                    <a:pt x="15717" y="1444"/>
                  </a:cubicBezTo>
                  <a:cubicBezTo>
                    <a:pt x="15570" y="822"/>
                    <a:pt x="15269" y="393"/>
                    <a:pt x="14782" y="297"/>
                  </a:cubicBezTo>
                  <a:cubicBezTo>
                    <a:pt x="14132" y="124"/>
                    <a:pt x="13505" y="0"/>
                    <a:pt x="12849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Google Shape;11425;p61"/>
            <p:cNvSpPr/>
            <p:nvPr/>
          </p:nvSpPr>
          <p:spPr>
            <a:xfrm>
              <a:off x="42710" y="221254"/>
              <a:ext cx="231673" cy="14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16496" y="0"/>
                  </a:moveTo>
                  <a:cubicBezTo>
                    <a:pt x="16358" y="0"/>
                    <a:pt x="16228" y="92"/>
                    <a:pt x="16134" y="285"/>
                  </a:cubicBezTo>
                  <a:lnTo>
                    <a:pt x="6350" y="18891"/>
                  </a:lnTo>
                  <a:cubicBezTo>
                    <a:pt x="6000" y="19525"/>
                    <a:pt x="5473" y="19926"/>
                    <a:pt x="4948" y="19926"/>
                  </a:cubicBezTo>
                  <a:cubicBezTo>
                    <a:pt x="4421" y="19926"/>
                    <a:pt x="3894" y="19641"/>
                    <a:pt x="3508" y="19007"/>
                  </a:cubicBezTo>
                  <a:lnTo>
                    <a:pt x="1582" y="15838"/>
                  </a:lnTo>
                  <a:cubicBezTo>
                    <a:pt x="1229" y="15205"/>
                    <a:pt x="1019" y="14397"/>
                    <a:pt x="1019" y="13478"/>
                  </a:cubicBezTo>
                  <a:cubicBezTo>
                    <a:pt x="1055" y="12612"/>
                    <a:pt x="1264" y="11751"/>
                    <a:pt x="1650" y="11228"/>
                  </a:cubicBezTo>
                  <a:lnTo>
                    <a:pt x="6839" y="3972"/>
                  </a:lnTo>
                  <a:cubicBezTo>
                    <a:pt x="7051" y="3686"/>
                    <a:pt x="7051" y="3169"/>
                    <a:pt x="6874" y="2820"/>
                  </a:cubicBezTo>
                  <a:cubicBezTo>
                    <a:pt x="6783" y="2641"/>
                    <a:pt x="6654" y="2554"/>
                    <a:pt x="6521" y="2554"/>
                  </a:cubicBezTo>
                  <a:cubicBezTo>
                    <a:pt x="6400" y="2554"/>
                    <a:pt x="6274" y="2627"/>
                    <a:pt x="6174" y="2762"/>
                  </a:cubicBezTo>
                  <a:lnTo>
                    <a:pt x="1019" y="10019"/>
                  </a:lnTo>
                  <a:cubicBezTo>
                    <a:pt x="389" y="10885"/>
                    <a:pt x="39" y="12094"/>
                    <a:pt x="3" y="13478"/>
                  </a:cubicBezTo>
                  <a:cubicBezTo>
                    <a:pt x="-32" y="14745"/>
                    <a:pt x="248" y="16071"/>
                    <a:pt x="846" y="16990"/>
                  </a:cubicBezTo>
                  <a:lnTo>
                    <a:pt x="2772" y="20158"/>
                  </a:lnTo>
                  <a:cubicBezTo>
                    <a:pt x="3299" y="21078"/>
                    <a:pt x="4071" y="21600"/>
                    <a:pt x="4807" y="21600"/>
                  </a:cubicBezTo>
                  <a:lnTo>
                    <a:pt x="4913" y="21600"/>
                  </a:lnTo>
                  <a:cubicBezTo>
                    <a:pt x="5752" y="21542"/>
                    <a:pt x="6489" y="20966"/>
                    <a:pt x="7016" y="19926"/>
                  </a:cubicBezTo>
                  <a:lnTo>
                    <a:pt x="16555" y="1785"/>
                  </a:lnTo>
                  <a:cubicBezTo>
                    <a:pt x="17548" y="2428"/>
                    <a:pt x="18514" y="2728"/>
                    <a:pt x="19545" y="2728"/>
                  </a:cubicBezTo>
                  <a:cubicBezTo>
                    <a:pt x="19715" y="2728"/>
                    <a:pt x="19886" y="2724"/>
                    <a:pt x="20060" y="2704"/>
                  </a:cubicBezTo>
                  <a:cubicBezTo>
                    <a:pt x="20411" y="2704"/>
                    <a:pt x="20761" y="2588"/>
                    <a:pt x="21111" y="2535"/>
                  </a:cubicBezTo>
                  <a:cubicBezTo>
                    <a:pt x="21394" y="2361"/>
                    <a:pt x="21568" y="1954"/>
                    <a:pt x="21533" y="1495"/>
                  </a:cubicBezTo>
                  <a:cubicBezTo>
                    <a:pt x="21468" y="1127"/>
                    <a:pt x="21259" y="856"/>
                    <a:pt x="21008" y="856"/>
                  </a:cubicBezTo>
                  <a:cubicBezTo>
                    <a:pt x="20985" y="856"/>
                    <a:pt x="20961" y="856"/>
                    <a:pt x="20938" y="861"/>
                  </a:cubicBezTo>
                  <a:cubicBezTo>
                    <a:pt x="20658" y="919"/>
                    <a:pt x="20340" y="1035"/>
                    <a:pt x="20060" y="1093"/>
                  </a:cubicBezTo>
                  <a:cubicBezTo>
                    <a:pt x="19916" y="1108"/>
                    <a:pt x="19771" y="1113"/>
                    <a:pt x="19627" y="1113"/>
                  </a:cubicBezTo>
                  <a:cubicBezTo>
                    <a:pt x="18623" y="1113"/>
                    <a:pt x="17645" y="760"/>
                    <a:pt x="16694" y="58"/>
                  </a:cubicBezTo>
                  <a:cubicBezTo>
                    <a:pt x="16629" y="19"/>
                    <a:pt x="16561" y="0"/>
                    <a:pt x="16496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Google Shape;11426;p61"/>
            <p:cNvSpPr/>
            <p:nvPr/>
          </p:nvSpPr>
          <p:spPr>
            <a:xfrm>
              <a:off x="185460" y="86264"/>
              <a:ext cx="44509" cy="47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600" extrusionOk="0">
                  <a:moveTo>
                    <a:pt x="18013" y="0"/>
                  </a:moveTo>
                  <a:cubicBezTo>
                    <a:pt x="17600" y="0"/>
                    <a:pt x="17172" y="101"/>
                    <a:pt x="16788" y="317"/>
                  </a:cubicBezTo>
                  <a:cubicBezTo>
                    <a:pt x="9588" y="4614"/>
                    <a:pt x="3967" y="10786"/>
                    <a:pt x="278" y="18168"/>
                  </a:cubicBezTo>
                  <a:cubicBezTo>
                    <a:pt x="-415" y="19379"/>
                    <a:pt x="278" y="20749"/>
                    <a:pt x="1341" y="21268"/>
                  </a:cubicBezTo>
                  <a:cubicBezTo>
                    <a:pt x="1857" y="21600"/>
                    <a:pt x="2034" y="21600"/>
                    <a:pt x="2388" y="21600"/>
                  </a:cubicBezTo>
                  <a:cubicBezTo>
                    <a:pt x="3274" y="21600"/>
                    <a:pt x="4144" y="21095"/>
                    <a:pt x="4675" y="20230"/>
                  </a:cubicBezTo>
                  <a:cubicBezTo>
                    <a:pt x="7655" y="13886"/>
                    <a:pt x="12923" y="8219"/>
                    <a:pt x="19075" y="4441"/>
                  </a:cubicBezTo>
                  <a:cubicBezTo>
                    <a:pt x="20654" y="3749"/>
                    <a:pt x="21185" y="2206"/>
                    <a:pt x="20300" y="1182"/>
                  </a:cubicBezTo>
                  <a:cubicBezTo>
                    <a:pt x="19828" y="476"/>
                    <a:pt x="18928" y="0"/>
                    <a:pt x="18013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3" name="Google Shape;1174;p42"/>
          <p:cNvSpPr txBox="1"/>
          <p:nvPr/>
        </p:nvSpPr>
        <p:spPr>
          <a:xfrm>
            <a:off x="6409849" y="2067773"/>
            <a:ext cx="2070601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algn="ctr">
              <a:defRPr sz="1300">
                <a:solidFill>
                  <a:srgbClr val="41FFCE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AUC-ROC, Accuracy</a:t>
            </a:r>
          </a:p>
        </p:txBody>
      </p:sp>
      <p:grpSp>
        <p:nvGrpSpPr>
          <p:cNvPr id="776" name="Google Shape;10918;p60"/>
          <p:cNvGrpSpPr/>
          <p:nvPr/>
        </p:nvGrpSpPr>
        <p:grpSpPr>
          <a:xfrm>
            <a:off x="7134336" y="1193262"/>
            <a:ext cx="355074" cy="355458"/>
            <a:chOff x="-1" y="-2"/>
            <a:chExt cx="355073" cy="355456"/>
          </a:xfrm>
        </p:grpSpPr>
        <p:sp>
          <p:nvSpPr>
            <p:cNvPr id="774" name="Google Shape;10919;p60"/>
            <p:cNvSpPr/>
            <p:nvPr/>
          </p:nvSpPr>
          <p:spPr>
            <a:xfrm>
              <a:off x="-1" y="133770"/>
              <a:ext cx="355073" cy="22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16" y="9710"/>
                  </a:moveTo>
                  <a:lnTo>
                    <a:pt x="5716" y="20605"/>
                  </a:lnTo>
                  <a:lnTo>
                    <a:pt x="2974" y="20605"/>
                  </a:lnTo>
                  <a:lnTo>
                    <a:pt x="2974" y="9710"/>
                  </a:lnTo>
                  <a:close/>
                  <a:moveTo>
                    <a:pt x="12124" y="6978"/>
                  </a:moveTo>
                  <a:lnTo>
                    <a:pt x="12124" y="20605"/>
                  </a:lnTo>
                  <a:lnTo>
                    <a:pt x="9404" y="20605"/>
                  </a:lnTo>
                  <a:lnTo>
                    <a:pt x="9404" y="6978"/>
                  </a:lnTo>
                  <a:close/>
                  <a:moveTo>
                    <a:pt x="18556" y="1033"/>
                  </a:moveTo>
                  <a:lnTo>
                    <a:pt x="18556" y="20605"/>
                  </a:lnTo>
                  <a:lnTo>
                    <a:pt x="15813" y="20605"/>
                  </a:lnTo>
                  <a:lnTo>
                    <a:pt x="15813" y="1033"/>
                  </a:lnTo>
                  <a:close/>
                  <a:moveTo>
                    <a:pt x="15536" y="0"/>
                  </a:moveTo>
                  <a:cubicBezTo>
                    <a:pt x="15352" y="0"/>
                    <a:pt x="15214" y="257"/>
                    <a:pt x="15214" y="518"/>
                  </a:cubicBezTo>
                  <a:lnTo>
                    <a:pt x="15214" y="20605"/>
                  </a:lnTo>
                  <a:lnTo>
                    <a:pt x="12794" y="20605"/>
                  </a:lnTo>
                  <a:lnTo>
                    <a:pt x="12794" y="6463"/>
                  </a:lnTo>
                  <a:cubicBezTo>
                    <a:pt x="12794" y="6202"/>
                    <a:pt x="12655" y="5945"/>
                    <a:pt x="12471" y="5945"/>
                  </a:cubicBezTo>
                  <a:lnTo>
                    <a:pt x="9106" y="5945"/>
                  </a:lnTo>
                  <a:cubicBezTo>
                    <a:pt x="8920" y="5945"/>
                    <a:pt x="8783" y="6202"/>
                    <a:pt x="8783" y="6463"/>
                  </a:cubicBezTo>
                  <a:lnTo>
                    <a:pt x="8783" y="20605"/>
                  </a:lnTo>
                  <a:lnTo>
                    <a:pt x="6362" y="20605"/>
                  </a:lnTo>
                  <a:lnTo>
                    <a:pt x="6362" y="9195"/>
                  </a:lnTo>
                  <a:cubicBezTo>
                    <a:pt x="6362" y="8935"/>
                    <a:pt x="6223" y="8677"/>
                    <a:pt x="6039" y="8677"/>
                  </a:cubicBezTo>
                  <a:lnTo>
                    <a:pt x="2674" y="8677"/>
                  </a:lnTo>
                  <a:cubicBezTo>
                    <a:pt x="2511" y="8677"/>
                    <a:pt x="2351" y="8935"/>
                    <a:pt x="2351" y="9195"/>
                  </a:cubicBezTo>
                  <a:lnTo>
                    <a:pt x="2351" y="20605"/>
                  </a:lnTo>
                  <a:lnTo>
                    <a:pt x="321" y="20605"/>
                  </a:lnTo>
                  <a:cubicBezTo>
                    <a:pt x="137" y="20605"/>
                    <a:pt x="0" y="20825"/>
                    <a:pt x="0" y="21119"/>
                  </a:cubicBezTo>
                  <a:cubicBezTo>
                    <a:pt x="0" y="21380"/>
                    <a:pt x="137" y="21600"/>
                    <a:pt x="321" y="21600"/>
                  </a:cubicBezTo>
                  <a:lnTo>
                    <a:pt x="21300" y="21600"/>
                  </a:lnTo>
                  <a:cubicBezTo>
                    <a:pt x="21461" y="21600"/>
                    <a:pt x="21600" y="21380"/>
                    <a:pt x="21600" y="21119"/>
                  </a:cubicBezTo>
                  <a:cubicBezTo>
                    <a:pt x="21577" y="20825"/>
                    <a:pt x="21437" y="20605"/>
                    <a:pt x="21277" y="20605"/>
                  </a:cubicBezTo>
                  <a:lnTo>
                    <a:pt x="19224" y="20605"/>
                  </a:lnTo>
                  <a:lnTo>
                    <a:pt x="19224" y="518"/>
                  </a:lnTo>
                  <a:cubicBezTo>
                    <a:pt x="19224" y="257"/>
                    <a:pt x="19087" y="0"/>
                    <a:pt x="18903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Google Shape;10920;p60"/>
            <p:cNvSpPr/>
            <p:nvPr/>
          </p:nvSpPr>
          <p:spPr>
            <a:xfrm>
              <a:off x="5653" y="-2"/>
              <a:ext cx="339170" cy="20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20542" y="0"/>
                  </a:moveTo>
                  <a:cubicBezTo>
                    <a:pt x="20478" y="0"/>
                    <a:pt x="20413" y="13"/>
                    <a:pt x="20348" y="40"/>
                  </a:cubicBezTo>
                  <a:lnTo>
                    <a:pt x="17503" y="639"/>
                  </a:lnTo>
                  <a:cubicBezTo>
                    <a:pt x="16948" y="716"/>
                    <a:pt x="16539" y="1633"/>
                    <a:pt x="16612" y="2551"/>
                  </a:cubicBezTo>
                  <a:cubicBezTo>
                    <a:pt x="16657" y="3454"/>
                    <a:pt x="17153" y="4074"/>
                    <a:pt x="17696" y="4074"/>
                  </a:cubicBezTo>
                  <a:cubicBezTo>
                    <a:pt x="17728" y="4074"/>
                    <a:pt x="17760" y="4070"/>
                    <a:pt x="17793" y="4067"/>
                  </a:cubicBezTo>
                  <a:lnTo>
                    <a:pt x="18009" y="4027"/>
                  </a:lnTo>
                  <a:cubicBezTo>
                    <a:pt x="14563" y="10681"/>
                    <a:pt x="10417" y="14109"/>
                    <a:pt x="7499" y="15823"/>
                  </a:cubicBezTo>
                  <a:cubicBezTo>
                    <a:pt x="3858" y="17975"/>
                    <a:pt x="1038" y="18172"/>
                    <a:pt x="989" y="18172"/>
                  </a:cubicBezTo>
                  <a:cubicBezTo>
                    <a:pt x="437" y="18213"/>
                    <a:pt x="-23" y="19009"/>
                    <a:pt x="1" y="19967"/>
                  </a:cubicBezTo>
                  <a:cubicBezTo>
                    <a:pt x="26" y="20884"/>
                    <a:pt x="483" y="21600"/>
                    <a:pt x="1038" y="21600"/>
                  </a:cubicBezTo>
                  <a:lnTo>
                    <a:pt x="1062" y="21600"/>
                  </a:lnTo>
                  <a:cubicBezTo>
                    <a:pt x="1184" y="21600"/>
                    <a:pt x="4197" y="21403"/>
                    <a:pt x="8151" y="19090"/>
                  </a:cubicBezTo>
                  <a:cubicBezTo>
                    <a:pt x="10368" y="17814"/>
                    <a:pt x="12441" y="16060"/>
                    <a:pt x="14345" y="13948"/>
                  </a:cubicBezTo>
                  <a:cubicBezTo>
                    <a:pt x="14490" y="13791"/>
                    <a:pt x="14539" y="13433"/>
                    <a:pt x="14442" y="13192"/>
                  </a:cubicBezTo>
                  <a:cubicBezTo>
                    <a:pt x="14379" y="13038"/>
                    <a:pt x="14268" y="12951"/>
                    <a:pt x="14156" y="12951"/>
                  </a:cubicBezTo>
                  <a:cubicBezTo>
                    <a:pt x="14096" y="12951"/>
                    <a:pt x="14035" y="12977"/>
                    <a:pt x="13984" y="13031"/>
                  </a:cubicBezTo>
                  <a:cubicBezTo>
                    <a:pt x="12103" y="15106"/>
                    <a:pt x="10103" y="16820"/>
                    <a:pt x="7932" y="18055"/>
                  </a:cubicBezTo>
                  <a:cubicBezTo>
                    <a:pt x="4075" y="20365"/>
                    <a:pt x="1184" y="20485"/>
                    <a:pt x="1062" y="20485"/>
                  </a:cubicBezTo>
                  <a:cubicBezTo>
                    <a:pt x="846" y="20485"/>
                    <a:pt x="702" y="20248"/>
                    <a:pt x="702" y="19926"/>
                  </a:cubicBezTo>
                  <a:cubicBezTo>
                    <a:pt x="702" y="19568"/>
                    <a:pt x="846" y="19250"/>
                    <a:pt x="1062" y="19250"/>
                  </a:cubicBezTo>
                  <a:cubicBezTo>
                    <a:pt x="1087" y="19250"/>
                    <a:pt x="4004" y="19049"/>
                    <a:pt x="7740" y="16857"/>
                  </a:cubicBezTo>
                  <a:cubicBezTo>
                    <a:pt x="10923" y="15026"/>
                    <a:pt x="15430" y="11200"/>
                    <a:pt x="19119" y="3628"/>
                  </a:cubicBezTo>
                  <a:cubicBezTo>
                    <a:pt x="19281" y="3244"/>
                    <a:pt x="19129" y="2708"/>
                    <a:pt x="18838" y="2708"/>
                  </a:cubicBezTo>
                  <a:cubicBezTo>
                    <a:pt x="18827" y="2708"/>
                    <a:pt x="18815" y="2708"/>
                    <a:pt x="18805" y="2711"/>
                  </a:cubicBezTo>
                  <a:lnTo>
                    <a:pt x="17744" y="2909"/>
                  </a:lnTo>
                  <a:cubicBezTo>
                    <a:pt x="17730" y="2912"/>
                    <a:pt x="17716" y="2915"/>
                    <a:pt x="17702" y="2915"/>
                  </a:cubicBezTo>
                  <a:cubicBezTo>
                    <a:pt x="17544" y="2915"/>
                    <a:pt x="17380" y="2728"/>
                    <a:pt x="17335" y="2470"/>
                  </a:cubicBezTo>
                  <a:cubicBezTo>
                    <a:pt x="17262" y="2112"/>
                    <a:pt x="17430" y="1714"/>
                    <a:pt x="17673" y="1674"/>
                  </a:cubicBezTo>
                  <a:lnTo>
                    <a:pt x="20494" y="1078"/>
                  </a:lnTo>
                  <a:cubicBezTo>
                    <a:pt x="20506" y="1074"/>
                    <a:pt x="20520" y="1071"/>
                    <a:pt x="20534" y="1071"/>
                  </a:cubicBezTo>
                  <a:cubicBezTo>
                    <a:pt x="20737" y="1071"/>
                    <a:pt x="20927" y="1339"/>
                    <a:pt x="20927" y="1674"/>
                  </a:cubicBezTo>
                  <a:lnTo>
                    <a:pt x="20927" y="6336"/>
                  </a:lnTo>
                  <a:cubicBezTo>
                    <a:pt x="20927" y="6695"/>
                    <a:pt x="20735" y="6936"/>
                    <a:pt x="20565" y="6936"/>
                  </a:cubicBezTo>
                  <a:cubicBezTo>
                    <a:pt x="20372" y="6936"/>
                    <a:pt x="20204" y="6654"/>
                    <a:pt x="20204" y="6336"/>
                  </a:cubicBezTo>
                  <a:lnTo>
                    <a:pt x="20204" y="4944"/>
                  </a:lnTo>
                  <a:cubicBezTo>
                    <a:pt x="20204" y="4743"/>
                    <a:pt x="20107" y="4505"/>
                    <a:pt x="19988" y="4465"/>
                  </a:cubicBezTo>
                  <a:cubicBezTo>
                    <a:pt x="19953" y="4432"/>
                    <a:pt x="19917" y="4415"/>
                    <a:pt x="19880" y="4415"/>
                  </a:cubicBezTo>
                  <a:cubicBezTo>
                    <a:pt x="19787" y="4415"/>
                    <a:pt x="19694" y="4509"/>
                    <a:pt x="19625" y="4623"/>
                  </a:cubicBezTo>
                  <a:cubicBezTo>
                    <a:pt x="18372" y="7093"/>
                    <a:pt x="16973" y="9406"/>
                    <a:pt x="15430" y="11321"/>
                  </a:cubicBezTo>
                  <a:cubicBezTo>
                    <a:pt x="15286" y="11518"/>
                    <a:pt x="15238" y="11876"/>
                    <a:pt x="15359" y="12077"/>
                  </a:cubicBezTo>
                  <a:cubicBezTo>
                    <a:pt x="15436" y="12204"/>
                    <a:pt x="15551" y="12298"/>
                    <a:pt x="15657" y="12298"/>
                  </a:cubicBezTo>
                  <a:cubicBezTo>
                    <a:pt x="15715" y="12298"/>
                    <a:pt x="15772" y="12268"/>
                    <a:pt x="15817" y="12194"/>
                  </a:cubicBezTo>
                  <a:cubicBezTo>
                    <a:pt x="17165" y="10480"/>
                    <a:pt x="18420" y="8529"/>
                    <a:pt x="19528" y="6417"/>
                  </a:cubicBezTo>
                  <a:cubicBezTo>
                    <a:pt x="19552" y="7294"/>
                    <a:pt x="20010" y="8050"/>
                    <a:pt x="20540" y="8050"/>
                  </a:cubicBezTo>
                  <a:cubicBezTo>
                    <a:pt x="21119" y="8050"/>
                    <a:pt x="21577" y="7294"/>
                    <a:pt x="21577" y="6336"/>
                  </a:cubicBezTo>
                  <a:lnTo>
                    <a:pt x="21577" y="1674"/>
                  </a:lnTo>
                  <a:cubicBezTo>
                    <a:pt x="21482" y="1235"/>
                    <a:pt x="21360" y="797"/>
                    <a:pt x="21168" y="438"/>
                  </a:cubicBezTo>
                  <a:cubicBezTo>
                    <a:pt x="20998" y="161"/>
                    <a:pt x="20771" y="0"/>
                    <a:pt x="20542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79" name="Google Shape;13688;p64"/>
          <p:cNvGrpSpPr/>
          <p:nvPr/>
        </p:nvGrpSpPr>
        <p:grpSpPr>
          <a:xfrm>
            <a:off x="4394215" y="3035340"/>
            <a:ext cx="355555" cy="355389"/>
            <a:chOff x="-5" y="-1"/>
            <a:chExt cx="355554" cy="355387"/>
          </a:xfrm>
        </p:grpSpPr>
        <p:sp>
          <p:nvSpPr>
            <p:cNvPr id="777" name="Google Shape;13689;p64"/>
            <p:cNvSpPr/>
            <p:nvPr/>
          </p:nvSpPr>
          <p:spPr>
            <a:xfrm>
              <a:off x="-5" y="38928"/>
              <a:ext cx="315987" cy="31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extrusionOk="0">
                  <a:moveTo>
                    <a:pt x="18158" y="0"/>
                  </a:moveTo>
                  <a:cubicBezTo>
                    <a:pt x="17401" y="0"/>
                    <a:pt x="16669" y="311"/>
                    <a:pt x="16113" y="854"/>
                  </a:cubicBezTo>
                  <a:lnTo>
                    <a:pt x="14116" y="2898"/>
                  </a:lnTo>
                  <a:cubicBezTo>
                    <a:pt x="13966" y="3053"/>
                    <a:pt x="13966" y="3285"/>
                    <a:pt x="14116" y="3441"/>
                  </a:cubicBezTo>
                  <a:cubicBezTo>
                    <a:pt x="14193" y="3520"/>
                    <a:pt x="14286" y="3557"/>
                    <a:pt x="14381" y="3557"/>
                  </a:cubicBezTo>
                  <a:cubicBezTo>
                    <a:pt x="14477" y="3557"/>
                    <a:pt x="14570" y="3520"/>
                    <a:pt x="14647" y="3441"/>
                  </a:cubicBezTo>
                  <a:lnTo>
                    <a:pt x="16643" y="1397"/>
                  </a:lnTo>
                  <a:cubicBezTo>
                    <a:pt x="17046" y="984"/>
                    <a:pt x="17602" y="752"/>
                    <a:pt x="18158" y="752"/>
                  </a:cubicBezTo>
                  <a:cubicBezTo>
                    <a:pt x="18740" y="752"/>
                    <a:pt x="19270" y="984"/>
                    <a:pt x="19673" y="1397"/>
                  </a:cubicBezTo>
                  <a:cubicBezTo>
                    <a:pt x="20078" y="1838"/>
                    <a:pt x="20306" y="2381"/>
                    <a:pt x="20306" y="2950"/>
                  </a:cubicBezTo>
                  <a:cubicBezTo>
                    <a:pt x="20306" y="3544"/>
                    <a:pt x="20078" y="4089"/>
                    <a:pt x="19673" y="4528"/>
                  </a:cubicBezTo>
                  <a:lnTo>
                    <a:pt x="16921" y="7322"/>
                  </a:lnTo>
                  <a:cubicBezTo>
                    <a:pt x="16643" y="6648"/>
                    <a:pt x="16238" y="6003"/>
                    <a:pt x="15733" y="5484"/>
                  </a:cubicBezTo>
                  <a:cubicBezTo>
                    <a:pt x="14659" y="4384"/>
                    <a:pt x="13251" y="3835"/>
                    <a:pt x="11842" y="3835"/>
                  </a:cubicBezTo>
                  <a:cubicBezTo>
                    <a:pt x="10435" y="3835"/>
                    <a:pt x="9026" y="4384"/>
                    <a:pt x="7952" y="5484"/>
                  </a:cubicBezTo>
                  <a:lnTo>
                    <a:pt x="1610" y="11978"/>
                  </a:lnTo>
                  <a:cubicBezTo>
                    <a:pt x="-537" y="14176"/>
                    <a:pt x="-537" y="17746"/>
                    <a:pt x="1610" y="19944"/>
                  </a:cubicBezTo>
                  <a:cubicBezTo>
                    <a:pt x="2697" y="21031"/>
                    <a:pt x="4112" y="21600"/>
                    <a:pt x="5502" y="21600"/>
                  </a:cubicBezTo>
                  <a:cubicBezTo>
                    <a:pt x="6891" y="21600"/>
                    <a:pt x="8307" y="21031"/>
                    <a:pt x="9393" y="19944"/>
                  </a:cubicBezTo>
                  <a:lnTo>
                    <a:pt x="12752" y="16479"/>
                  </a:lnTo>
                  <a:cubicBezTo>
                    <a:pt x="12928" y="16323"/>
                    <a:pt x="12928" y="16090"/>
                    <a:pt x="12752" y="15936"/>
                  </a:cubicBezTo>
                  <a:cubicBezTo>
                    <a:pt x="12701" y="15871"/>
                    <a:pt x="12620" y="15838"/>
                    <a:pt x="12531" y="15838"/>
                  </a:cubicBezTo>
                  <a:cubicBezTo>
                    <a:pt x="12442" y="15838"/>
                    <a:pt x="12349" y="15871"/>
                    <a:pt x="12272" y="15936"/>
                  </a:cubicBezTo>
                  <a:lnTo>
                    <a:pt x="8886" y="19401"/>
                  </a:lnTo>
                  <a:cubicBezTo>
                    <a:pt x="8003" y="20307"/>
                    <a:pt x="6790" y="20798"/>
                    <a:pt x="5527" y="20798"/>
                  </a:cubicBezTo>
                  <a:cubicBezTo>
                    <a:pt x="4265" y="20798"/>
                    <a:pt x="3076" y="20281"/>
                    <a:pt x="2192" y="19401"/>
                  </a:cubicBezTo>
                  <a:cubicBezTo>
                    <a:pt x="322" y="17487"/>
                    <a:pt x="322" y="14409"/>
                    <a:pt x="2192" y="12547"/>
                  </a:cubicBezTo>
                  <a:lnTo>
                    <a:pt x="8534" y="6027"/>
                  </a:lnTo>
                  <a:cubicBezTo>
                    <a:pt x="9416" y="5123"/>
                    <a:pt x="10605" y="4606"/>
                    <a:pt x="11867" y="4606"/>
                  </a:cubicBezTo>
                  <a:cubicBezTo>
                    <a:pt x="13132" y="4606"/>
                    <a:pt x="14343" y="5123"/>
                    <a:pt x="15228" y="6027"/>
                  </a:cubicBezTo>
                  <a:cubicBezTo>
                    <a:pt x="15758" y="6572"/>
                    <a:pt x="16138" y="7217"/>
                    <a:pt x="16365" y="7943"/>
                  </a:cubicBezTo>
                  <a:lnTo>
                    <a:pt x="13359" y="11019"/>
                  </a:lnTo>
                  <a:cubicBezTo>
                    <a:pt x="12953" y="11434"/>
                    <a:pt x="12423" y="11667"/>
                    <a:pt x="11842" y="11667"/>
                  </a:cubicBezTo>
                  <a:cubicBezTo>
                    <a:pt x="11288" y="11667"/>
                    <a:pt x="10732" y="11434"/>
                    <a:pt x="10327" y="11019"/>
                  </a:cubicBezTo>
                  <a:cubicBezTo>
                    <a:pt x="10151" y="10813"/>
                    <a:pt x="9972" y="10554"/>
                    <a:pt x="9847" y="10296"/>
                  </a:cubicBezTo>
                  <a:cubicBezTo>
                    <a:pt x="9805" y="10146"/>
                    <a:pt x="9643" y="10050"/>
                    <a:pt x="9459" y="10050"/>
                  </a:cubicBezTo>
                  <a:cubicBezTo>
                    <a:pt x="9421" y="10050"/>
                    <a:pt x="9380" y="10055"/>
                    <a:pt x="9342" y="10063"/>
                  </a:cubicBezTo>
                  <a:cubicBezTo>
                    <a:pt x="9164" y="10142"/>
                    <a:pt x="9064" y="10374"/>
                    <a:pt x="9138" y="10607"/>
                  </a:cubicBezTo>
                  <a:cubicBezTo>
                    <a:pt x="9291" y="10943"/>
                    <a:pt x="9467" y="11304"/>
                    <a:pt x="9771" y="11563"/>
                  </a:cubicBezTo>
                  <a:cubicBezTo>
                    <a:pt x="10301" y="12106"/>
                    <a:pt x="11033" y="12442"/>
                    <a:pt x="11818" y="12442"/>
                  </a:cubicBezTo>
                  <a:cubicBezTo>
                    <a:pt x="12601" y="12442"/>
                    <a:pt x="13308" y="12106"/>
                    <a:pt x="13864" y="11563"/>
                  </a:cubicBezTo>
                  <a:lnTo>
                    <a:pt x="20204" y="5071"/>
                  </a:lnTo>
                  <a:cubicBezTo>
                    <a:pt x="20760" y="4528"/>
                    <a:pt x="21063" y="3778"/>
                    <a:pt x="21063" y="2950"/>
                  </a:cubicBezTo>
                  <a:cubicBezTo>
                    <a:pt x="21063" y="2149"/>
                    <a:pt x="20760" y="1449"/>
                    <a:pt x="20204" y="854"/>
                  </a:cubicBezTo>
                  <a:cubicBezTo>
                    <a:pt x="19673" y="285"/>
                    <a:pt x="18941" y="0"/>
                    <a:pt x="1815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Google Shape;13690;p64"/>
            <p:cNvSpPr/>
            <p:nvPr/>
          </p:nvSpPr>
          <p:spPr>
            <a:xfrm>
              <a:off x="40459" y="-1"/>
              <a:ext cx="315090" cy="31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extrusionOk="0">
                  <a:moveTo>
                    <a:pt x="15592" y="0"/>
                  </a:moveTo>
                  <a:cubicBezTo>
                    <a:pt x="14178" y="0"/>
                    <a:pt x="12764" y="550"/>
                    <a:pt x="11687" y="1650"/>
                  </a:cubicBezTo>
                  <a:lnTo>
                    <a:pt x="8291" y="5116"/>
                  </a:lnTo>
                  <a:cubicBezTo>
                    <a:pt x="8138" y="5272"/>
                    <a:pt x="8138" y="5505"/>
                    <a:pt x="8291" y="5659"/>
                  </a:cubicBezTo>
                  <a:cubicBezTo>
                    <a:pt x="8378" y="5737"/>
                    <a:pt x="8474" y="5777"/>
                    <a:pt x="8570" y="5777"/>
                  </a:cubicBezTo>
                  <a:cubicBezTo>
                    <a:pt x="8663" y="5777"/>
                    <a:pt x="8759" y="5737"/>
                    <a:pt x="8849" y="5659"/>
                  </a:cubicBezTo>
                  <a:lnTo>
                    <a:pt x="12219" y="2193"/>
                  </a:lnTo>
                  <a:cubicBezTo>
                    <a:pt x="13158" y="1234"/>
                    <a:pt x="14380" y="756"/>
                    <a:pt x="15598" y="756"/>
                  </a:cubicBezTo>
                  <a:cubicBezTo>
                    <a:pt x="16814" y="756"/>
                    <a:pt x="18025" y="1234"/>
                    <a:pt x="18936" y="2193"/>
                  </a:cubicBezTo>
                  <a:cubicBezTo>
                    <a:pt x="20812" y="4107"/>
                    <a:pt x="20812" y="7187"/>
                    <a:pt x="18936" y="9049"/>
                  </a:cubicBezTo>
                  <a:lnTo>
                    <a:pt x="12575" y="15545"/>
                  </a:lnTo>
                  <a:cubicBezTo>
                    <a:pt x="11687" y="16449"/>
                    <a:pt x="10497" y="16967"/>
                    <a:pt x="9228" y="16967"/>
                  </a:cubicBezTo>
                  <a:cubicBezTo>
                    <a:pt x="7961" y="16967"/>
                    <a:pt x="6743" y="16449"/>
                    <a:pt x="5857" y="15545"/>
                  </a:cubicBezTo>
                  <a:cubicBezTo>
                    <a:pt x="5325" y="15002"/>
                    <a:pt x="4944" y="14354"/>
                    <a:pt x="4716" y="13655"/>
                  </a:cubicBezTo>
                  <a:lnTo>
                    <a:pt x="7733" y="10577"/>
                  </a:lnTo>
                  <a:cubicBezTo>
                    <a:pt x="8138" y="10162"/>
                    <a:pt x="8670" y="9930"/>
                    <a:pt x="9253" y="9930"/>
                  </a:cubicBezTo>
                  <a:cubicBezTo>
                    <a:pt x="9811" y="9930"/>
                    <a:pt x="10369" y="10162"/>
                    <a:pt x="10776" y="10577"/>
                  </a:cubicBezTo>
                  <a:cubicBezTo>
                    <a:pt x="10952" y="10758"/>
                    <a:pt x="11129" y="11016"/>
                    <a:pt x="11257" y="11275"/>
                  </a:cubicBezTo>
                  <a:cubicBezTo>
                    <a:pt x="11295" y="11436"/>
                    <a:pt x="11442" y="11533"/>
                    <a:pt x="11610" y="11533"/>
                  </a:cubicBezTo>
                  <a:cubicBezTo>
                    <a:pt x="11661" y="11533"/>
                    <a:pt x="11712" y="11525"/>
                    <a:pt x="11763" y="11507"/>
                  </a:cubicBezTo>
                  <a:cubicBezTo>
                    <a:pt x="11940" y="11455"/>
                    <a:pt x="12042" y="11223"/>
                    <a:pt x="11966" y="10990"/>
                  </a:cubicBezTo>
                  <a:cubicBezTo>
                    <a:pt x="11815" y="10627"/>
                    <a:pt x="11636" y="10293"/>
                    <a:pt x="11331" y="10034"/>
                  </a:cubicBezTo>
                  <a:cubicBezTo>
                    <a:pt x="10799" y="9465"/>
                    <a:pt x="10064" y="9154"/>
                    <a:pt x="9279" y="9154"/>
                  </a:cubicBezTo>
                  <a:cubicBezTo>
                    <a:pt x="8493" y="9154"/>
                    <a:pt x="7784" y="9465"/>
                    <a:pt x="7226" y="10034"/>
                  </a:cubicBezTo>
                  <a:lnTo>
                    <a:pt x="4107" y="13189"/>
                  </a:lnTo>
                  <a:cubicBezTo>
                    <a:pt x="4056" y="13216"/>
                    <a:pt x="4030" y="13268"/>
                    <a:pt x="3981" y="13320"/>
                  </a:cubicBezTo>
                  <a:lnTo>
                    <a:pt x="862" y="16528"/>
                  </a:lnTo>
                  <a:cubicBezTo>
                    <a:pt x="304" y="17071"/>
                    <a:pt x="0" y="17821"/>
                    <a:pt x="0" y="18623"/>
                  </a:cubicBezTo>
                  <a:cubicBezTo>
                    <a:pt x="0" y="19401"/>
                    <a:pt x="304" y="20150"/>
                    <a:pt x="862" y="20720"/>
                  </a:cubicBezTo>
                  <a:cubicBezTo>
                    <a:pt x="1395" y="21263"/>
                    <a:pt x="2131" y="21600"/>
                    <a:pt x="2917" y="21600"/>
                  </a:cubicBezTo>
                  <a:cubicBezTo>
                    <a:pt x="3703" y="21600"/>
                    <a:pt x="4412" y="21263"/>
                    <a:pt x="4969" y="20720"/>
                  </a:cubicBezTo>
                  <a:lnTo>
                    <a:pt x="6973" y="18675"/>
                  </a:lnTo>
                  <a:cubicBezTo>
                    <a:pt x="7124" y="18520"/>
                    <a:pt x="7124" y="18288"/>
                    <a:pt x="6973" y="18131"/>
                  </a:cubicBezTo>
                  <a:cubicBezTo>
                    <a:pt x="6896" y="18055"/>
                    <a:pt x="6800" y="18016"/>
                    <a:pt x="6707" y="18016"/>
                  </a:cubicBezTo>
                  <a:cubicBezTo>
                    <a:pt x="6611" y="18016"/>
                    <a:pt x="6515" y="18055"/>
                    <a:pt x="6441" y="18131"/>
                  </a:cubicBezTo>
                  <a:lnTo>
                    <a:pt x="4437" y="20177"/>
                  </a:lnTo>
                  <a:cubicBezTo>
                    <a:pt x="4030" y="20589"/>
                    <a:pt x="3475" y="20822"/>
                    <a:pt x="2917" y="20822"/>
                  </a:cubicBezTo>
                  <a:cubicBezTo>
                    <a:pt x="2334" y="20822"/>
                    <a:pt x="1801" y="20589"/>
                    <a:pt x="1395" y="20177"/>
                  </a:cubicBezTo>
                  <a:cubicBezTo>
                    <a:pt x="990" y="19761"/>
                    <a:pt x="762" y="19192"/>
                    <a:pt x="762" y="18623"/>
                  </a:cubicBezTo>
                  <a:cubicBezTo>
                    <a:pt x="762" y="18029"/>
                    <a:pt x="990" y="17486"/>
                    <a:pt x="1395" y="17071"/>
                  </a:cubicBezTo>
                  <a:lnTo>
                    <a:pt x="4158" y="14250"/>
                  </a:lnTo>
                  <a:cubicBezTo>
                    <a:pt x="4437" y="14950"/>
                    <a:pt x="4842" y="15595"/>
                    <a:pt x="5350" y="16089"/>
                  </a:cubicBezTo>
                  <a:cubicBezTo>
                    <a:pt x="6390" y="17175"/>
                    <a:pt x="7784" y="17745"/>
                    <a:pt x="9253" y="17745"/>
                  </a:cubicBezTo>
                  <a:cubicBezTo>
                    <a:pt x="10750" y="17745"/>
                    <a:pt x="12093" y="17175"/>
                    <a:pt x="13158" y="16089"/>
                  </a:cubicBezTo>
                  <a:lnTo>
                    <a:pt x="19520" y="9593"/>
                  </a:lnTo>
                  <a:cubicBezTo>
                    <a:pt x="21600" y="7393"/>
                    <a:pt x="21600" y="3849"/>
                    <a:pt x="19494" y="1650"/>
                  </a:cubicBezTo>
                  <a:cubicBezTo>
                    <a:pt x="18417" y="550"/>
                    <a:pt x="17005" y="0"/>
                    <a:pt x="15592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" name="Google Shape;1174;p42"/>
          <p:cNvSpPr txBox="1"/>
          <p:nvPr/>
        </p:nvSpPr>
        <p:spPr>
          <a:xfrm>
            <a:off x="6409849" y="2067773"/>
            <a:ext cx="2070601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algn="ctr">
              <a:defRPr sz="1300">
                <a:solidFill>
                  <a:srgbClr val="41FFCE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AUC-ROC, Accuracy</a:t>
            </a:r>
          </a:p>
        </p:txBody>
      </p:sp>
      <p:grpSp>
        <p:nvGrpSpPr>
          <p:cNvPr id="28" name="Google Shape;10918;p60"/>
          <p:cNvGrpSpPr/>
          <p:nvPr/>
        </p:nvGrpSpPr>
        <p:grpSpPr>
          <a:xfrm>
            <a:off x="7134337" y="1193263"/>
            <a:ext cx="355073" cy="355456"/>
            <a:chOff x="0" y="-1"/>
            <a:chExt cx="355072" cy="355454"/>
          </a:xfrm>
        </p:grpSpPr>
        <p:sp>
          <p:nvSpPr>
            <p:cNvPr id="26" name="Google Shape;10919;p60"/>
            <p:cNvSpPr/>
            <p:nvPr/>
          </p:nvSpPr>
          <p:spPr>
            <a:xfrm>
              <a:off x="-1" y="133770"/>
              <a:ext cx="355073" cy="22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16" y="9710"/>
                  </a:moveTo>
                  <a:lnTo>
                    <a:pt x="5716" y="20605"/>
                  </a:lnTo>
                  <a:lnTo>
                    <a:pt x="2974" y="20605"/>
                  </a:lnTo>
                  <a:lnTo>
                    <a:pt x="2974" y="9710"/>
                  </a:lnTo>
                  <a:close/>
                  <a:moveTo>
                    <a:pt x="12124" y="6978"/>
                  </a:moveTo>
                  <a:lnTo>
                    <a:pt x="12124" y="20605"/>
                  </a:lnTo>
                  <a:lnTo>
                    <a:pt x="9404" y="20605"/>
                  </a:lnTo>
                  <a:lnTo>
                    <a:pt x="9404" y="6978"/>
                  </a:lnTo>
                  <a:close/>
                  <a:moveTo>
                    <a:pt x="18556" y="1033"/>
                  </a:moveTo>
                  <a:lnTo>
                    <a:pt x="18556" y="20605"/>
                  </a:lnTo>
                  <a:lnTo>
                    <a:pt x="15813" y="20605"/>
                  </a:lnTo>
                  <a:lnTo>
                    <a:pt x="15813" y="1033"/>
                  </a:lnTo>
                  <a:close/>
                  <a:moveTo>
                    <a:pt x="15536" y="0"/>
                  </a:moveTo>
                  <a:cubicBezTo>
                    <a:pt x="15352" y="0"/>
                    <a:pt x="15214" y="257"/>
                    <a:pt x="15214" y="518"/>
                  </a:cubicBezTo>
                  <a:lnTo>
                    <a:pt x="15214" y="20605"/>
                  </a:lnTo>
                  <a:lnTo>
                    <a:pt x="12794" y="20605"/>
                  </a:lnTo>
                  <a:lnTo>
                    <a:pt x="12794" y="6463"/>
                  </a:lnTo>
                  <a:cubicBezTo>
                    <a:pt x="12794" y="6202"/>
                    <a:pt x="12655" y="5945"/>
                    <a:pt x="12471" y="5945"/>
                  </a:cubicBezTo>
                  <a:lnTo>
                    <a:pt x="9106" y="5945"/>
                  </a:lnTo>
                  <a:cubicBezTo>
                    <a:pt x="8920" y="5945"/>
                    <a:pt x="8783" y="6202"/>
                    <a:pt x="8783" y="6463"/>
                  </a:cubicBezTo>
                  <a:lnTo>
                    <a:pt x="8783" y="20605"/>
                  </a:lnTo>
                  <a:lnTo>
                    <a:pt x="6362" y="20605"/>
                  </a:lnTo>
                  <a:lnTo>
                    <a:pt x="6362" y="9195"/>
                  </a:lnTo>
                  <a:cubicBezTo>
                    <a:pt x="6362" y="8935"/>
                    <a:pt x="6223" y="8677"/>
                    <a:pt x="6039" y="8677"/>
                  </a:cubicBezTo>
                  <a:lnTo>
                    <a:pt x="2674" y="8677"/>
                  </a:lnTo>
                  <a:cubicBezTo>
                    <a:pt x="2511" y="8677"/>
                    <a:pt x="2351" y="8935"/>
                    <a:pt x="2351" y="9195"/>
                  </a:cubicBezTo>
                  <a:lnTo>
                    <a:pt x="2351" y="20605"/>
                  </a:lnTo>
                  <a:lnTo>
                    <a:pt x="321" y="20605"/>
                  </a:lnTo>
                  <a:cubicBezTo>
                    <a:pt x="137" y="20605"/>
                    <a:pt x="0" y="20825"/>
                    <a:pt x="0" y="21119"/>
                  </a:cubicBezTo>
                  <a:cubicBezTo>
                    <a:pt x="0" y="21380"/>
                    <a:pt x="137" y="21600"/>
                    <a:pt x="321" y="21600"/>
                  </a:cubicBezTo>
                  <a:lnTo>
                    <a:pt x="21300" y="21600"/>
                  </a:lnTo>
                  <a:cubicBezTo>
                    <a:pt x="21461" y="21600"/>
                    <a:pt x="21600" y="21380"/>
                    <a:pt x="21600" y="21119"/>
                  </a:cubicBezTo>
                  <a:cubicBezTo>
                    <a:pt x="21577" y="20825"/>
                    <a:pt x="21437" y="20605"/>
                    <a:pt x="21277" y="20605"/>
                  </a:cubicBezTo>
                  <a:lnTo>
                    <a:pt x="19224" y="20605"/>
                  </a:lnTo>
                  <a:lnTo>
                    <a:pt x="19224" y="518"/>
                  </a:lnTo>
                  <a:cubicBezTo>
                    <a:pt x="19224" y="257"/>
                    <a:pt x="19087" y="0"/>
                    <a:pt x="18903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Google Shape;10920;p60"/>
            <p:cNvSpPr/>
            <p:nvPr/>
          </p:nvSpPr>
          <p:spPr>
            <a:xfrm>
              <a:off x="5653" y="-2"/>
              <a:ext cx="339170" cy="20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20542" y="0"/>
                  </a:moveTo>
                  <a:cubicBezTo>
                    <a:pt x="20478" y="0"/>
                    <a:pt x="20413" y="13"/>
                    <a:pt x="20348" y="40"/>
                  </a:cubicBezTo>
                  <a:lnTo>
                    <a:pt x="17503" y="639"/>
                  </a:lnTo>
                  <a:cubicBezTo>
                    <a:pt x="16948" y="716"/>
                    <a:pt x="16539" y="1633"/>
                    <a:pt x="16612" y="2551"/>
                  </a:cubicBezTo>
                  <a:cubicBezTo>
                    <a:pt x="16657" y="3454"/>
                    <a:pt x="17153" y="4074"/>
                    <a:pt x="17696" y="4074"/>
                  </a:cubicBezTo>
                  <a:cubicBezTo>
                    <a:pt x="17728" y="4074"/>
                    <a:pt x="17760" y="4070"/>
                    <a:pt x="17793" y="4067"/>
                  </a:cubicBezTo>
                  <a:lnTo>
                    <a:pt x="18009" y="4027"/>
                  </a:lnTo>
                  <a:cubicBezTo>
                    <a:pt x="14563" y="10681"/>
                    <a:pt x="10417" y="14109"/>
                    <a:pt x="7499" y="15823"/>
                  </a:cubicBezTo>
                  <a:cubicBezTo>
                    <a:pt x="3858" y="17975"/>
                    <a:pt x="1038" y="18172"/>
                    <a:pt x="989" y="18172"/>
                  </a:cubicBezTo>
                  <a:cubicBezTo>
                    <a:pt x="437" y="18213"/>
                    <a:pt x="-23" y="19009"/>
                    <a:pt x="1" y="19967"/>
                  </a:cubicBezTo>
                  <a:cubicBezTo>
                    <a:pt x="26" y="20884"/>
                    <a:pt x="483" y="21600"/>
                    <a:pt x="1038" y="21600"/>
                  </a:cubicBezTo>
                  <a:lnTo>
                    <a:pt x="1062" y="21600"/>
                  </a:lnTo>
                  <a:cubicBezTo>
                    <a:pt x="1184" y="21600"/>
                    <a:pt x="4197" y="21403"/>
                    <a:pt x="8151" y="19090"/>
                  </a:cubicBezTo>
                  <a:cubicBezTo>
                    <a:pt x="10368" y="17814"/>
                    <a:pt x="12441" y="16060"/>
                    <a:pt x="14345" y="13948"/>
                  </a:cubicBezTo>
                  <a:cubicBezTo>
                    <a:pt x="14490" y="13791"/>
                    <a:pt x="14539" y="13433"/>
                    <a:pt x="14442" y="13192"/>
                  </a:cubicBezTo>
                  <a:cubicBezTo>
                    <a:pt x="14379" y="13038"/>
                    <a:pt x="14268" y="12951"/>
                    <a:pt x="14156" y="12951"/>
                  </a:cubicBezTo>
                  <a:cubicBezTo>
                    <a:pt x="14096" y="12951"/>
                    <a:pt x="14035" y="12977"/>
                    <a:pt x="13984" y="13031"/>
                  </a:cubicBezTo>
                  <a:cubicBezTo>
                    <a:pt x="12103" y="15106"/>
                    <a:pt x="10103" y="16820"/>
                    <a:pt x="7932" y="18055"/>
                  </a:cubicBezTo>
                  <a:cubicBezTo>
                    <a:pt x="4075" y="20365"/>
                    <a:pt x="1184" y="20485"/>
                    <a:pt x="1062" y="20485"/>
                  </a:cubicBezTo>
                  <a:cubicBezTo>
                    <a:pt x="846" y="20485"/>
                    <a:pt x="702" y="20248"/>
                    <a:pt x="702" y="19926"/>
                  </a:cubicBezTo>
                  <a:cubicBezTo>
                    <a:pt x="702" y="19568"/>
                    <a:pt x="846" y="19250"/>
                    <a:pt x="1062" y="19250"/>
                  </a:cubicBezTo>
                  <a:cubicBezTo>
                    <a:pt x="1087" y="19250"/>
                    <a:pt x="4004" y="19049"/>
                    <a:pt x="7740" y="16857"/>
                  </a:cubicBezTo>
                  <a:cubicBezTo>
                    <a:pt x="10923" y="15026"/>
                    <a:pt x="15430" y="11200"/>
                    <a:pt x="19119" y="3628"/>
                  </a:cubicBezTo>
                  <a:cubicBezTo>
                    <a:pt x="19281" y="3244"/>
                    <a:pt x="19129" y="2708"/>
                    <a:pt x="18838" y="2708"/>
                  </a:cubicBezTo>
                  <a:cubicBezTo>
                    <a:pt x="18827" y="2708"/>
                    <a:pt x="18815" y="2708"/>
                    <a:pt x="18805" y="2711"/>
                  </a:cubicBezTo>
                  <a:lnTo>
                    <a:pt x="17744" y="2909"/>
                  </a:lnTo>
                  <a:cubicBezTo>
                    <a:pt x="17730" y="2912"/>
                    <a:pt x="17716" y="2915"/>
                    <a:pt x="17702" y="2915"/>
                  </a:cubicBezTo>
                  <a:cubicBezTo>
                    <a:pt x="17544" y="2915"/>
                    <a:pt x="17380" y="2728"/>
                    <a:pt x="17335" y="2470"/>
                  </a:cubicBezTo>
                  <a:cubicBezTo>
                    <a:pt x="17262" y="2112"/>
                    <a:pt x="17430" y="1714"/>
                    <a:pt x="17673" y="1674"/>
                  </a:cubicBezTo>
                  <a:lnTo>
                    <a:pt x="20494" y="1078"/>
                  </a:lnTo>
                  <a:cubicBezTo>
                    <a:pt x="20506" y="1074"/>
                    <a:pt x="20520" y="1071"/>
                    <a:pt x="20534" y="1071"/>
                  </a:cubicBezTo>
                  <a:cubicBezTo>
                    <a:pt x="20737" y="1071"/>
                    <a:pt x="20927" y="1339"/>
                    <a:pt x="20927" y="1674"/>
                  </a:cubicBezTo>
                  <a:lnTo>
                    <a:pt x="20927" y="6336"/>
                  </a:lnTo>
                  <a:cubicBezTo>
                    <a:pt x="20927" y="6695"/>
                    <a:pt x="20735" y="6936"/>
                    <a:pt x="20565" y="6936"/>
                  </a:cubicBezTo>
                  <a:cubicBezTo>
                    <a:pt x="20372" y="6936"/>
                    <a:pt x="20204" y="6654"/>
                    <a:pt x="20204" y="6336"/>
                  </a:cubicBezTo>
                  <a:lnTo>
                    <a:pt x="20204" y="4944"/>
                  </a:lnTo>
                  <a:cubicBezTo>
                    <a:pt x="20204" y="4743"/>
                    <a:pt x="20107" y="4505"/>
                    <a:pt x="19988" y="4465"/>
                  </a:cubicBezTo>
                  <a:cubicBezTo>
                    <a:pt x="19953" y="4432"/>
                    <a:pt x="19917" y="4415"/>
                    <a:pt x="19880" y="4415"/>
                  </a:cubicBezTo>
                  <a:cubicBezTo>
                    <a:pt x="19787" y="4415"/>
                    <a:pt x="19694" y="4509"/>
                    <a:pt x="19625" y="4623"/>
                  </a:cubicBezTo>
                  <a:cubicBezTo>
                    <a:pt x="18372" y="7093"/>
                    <a:pt x="16973" y="9406"/>
                    <a:pt x="15430" y="11321"/>
                  </a:cubicBezTo>
                  <a:cubicBezTo>
                    <a:pt x="15286" y="11518"/>
                    <a:pt x="15238" y="11876"/>
                    <a:pt x="15359" y="12077"/>
                  </a:cubicBezTo>
                  <a:cubicBezTo>
                    <a:pt x="15436" y="12204"/>
                    <a:pt x="15551" y="12298"/>
                    <a:pt x="15657" y="12298"/>
                  </a:cubicBezTo>
                  <a:cubicBezTo>
                    <a:pt x="15715" y="12298"/>
                    <a:pt x="15772" y="12268"/>
                    <a:pt x="15817" y="12194"/>
                  </a:cubicBezTo>
                  <a:cubicBezTo>
                    <a:pt x="17165" y="10480"/>
                    <a:pt x="18420" y="8529"/>
                    <a:pt x="19528" y="6417"/>
                  </a:cubicBezTo>
                  <a:cubicBezTo>
                    <a:pt x="19552" y="7294"/>
                    <a:pt x="20010" y="8050"/>
                    <a:pt x="20540" y="8050"/>
                  </a:cubicBezTo>
                  <a:cubicBezTo>
                    <a:pt x="21119" y="8050"/>
                    <a:pt x="21577" y="7294"/>
                    <a:pt x="21577" y="6336"/>
                  </a:cubicBezTo>
                  <a:lnTo>
                    <a:pt x="21577" y="1674"/>
                  </a:lnTo>
                  <a:cubicBezTo>
                    <a:pt x="21482" y="1235"/>
                    <a:pt x="21360" y="797"/>
                    <a:pt x="21168" y="438"/>
                  </a:cubicBezTo>
                  <a:cubicBezTo>
                    <a:pt x="20998" y="161"/>
                    <a:pt x="20771" y="0"/>
                    <a:pt x="20542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" name="Google Shape;13688;p64"/>
          <p:cNvGrpSpPr/>
          <p:nvPr/>
        </p:nvGrpSpPr>
        <p:grpSpPr>
          <a:xfrm>
            <a:off x="4394216" y="3035341"/>
            <a:ext cx="355554" cy="355388"/>
            <a:chOff x="-4" y="0"/>
            <a:chExt cx="355553" cy="355386"/>
          </a:xfrm>
        </p:grpSpPr>
        <p:sp>
          <p:nvSpPr>
            <p:cNvPr id="29" name="Google Shape;13689;p64"/>
            <p:cNvSpPr/>
            <p:nvPr/>
          </p:nvSpPr>
          <p:spPr>
            <a:xfrm>
              <a:off x="-5" y="38928"/>
              <a:ext cx="315987" cy="31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extrusionOk="0">
                  <a:moveTo>
                    <a:pt x="18158" y="0"/>
                  </a:moveTo>
                  <a:cubicBezTo>
                    <a:pt x="17401" y="0"/>
                    <a:pt x="16669" y="311"/>
                    <a:pt x="16113" y="854"/>
                  </a:cubicBezTo>
                  <a:lnTo>
                    <a:pt x="14116" y="2898"/>
                  </a:lnTo>
                  <a:cubicBezTo>
                    <a:pt x="13966" y="3053"/>
                    <a:pt x="13966" y="3285"/>
                    <a:pt x="14116" y="3441"/>
                  </a:cubicBezTo>
                  <a:cubicBezTo>
                    <a:pt x="14193" y="3520"/>
                    <a:pt x="14286" y="3557"/>
                    <a:pt x="14381" y="3557"/>
                  </a:cubicBezTo>
                  <a:cubicBezTo>
                    <a:pt x="14477" y="3557"/>
                    <a:pt x="14570" y="3520"/>
                    <a:pt x="14647" y="3441"/>
                  </a:cubicBezTo>
                  <a:lnTo>
                    <a:pt x="16643" y="1397"/>
                  </a:lnTo>
                  <a:cubicBezTo>
                    <a:pt x="17046" y="984"/>
                    <a:pt x="17602" y="752"/>
                    <a:pt x="18158" y="752"/>
                  </a:cubicBezTo>
                  <a:cubicBezTo>
                    <a:pt x="18740" y="752"/>
                    <a:pt x="19270" y="984"/>
                    <a:pt x="19673" y="1397"/>
                  </a:cubicBezTo>
                  <a:cubicBezTo>
                    <a:pt x="20078" y="1838"/>
                    <a:pt x="20306" y="2381"/>
                    <a:pt x="20306" y="2950"/>
                  </a:cubicBezTo>
                  <a:cubicBezTo>
                    <a:pt x="20306" y="3544"/>
                    <a:pt x="20078" y="4089"/>
                    <a:pt x="19673" y="4528"/>
                  </a:cubicBezTo>
                  <a:lnTo>
                    <a:pt x="16921" y="7322"/>
                  </a:lnTo>
                  <a:cubicBezTo>
                    <a:pt x="16643" y="6648"/>
                    <a:pt x="16238" y="6003"/>
                    <a:pt x="15733" y="5484"/>
                  </a:cubicBezTo>
                  <a:cubicBezTo>
                    <a:pt x="14659" y="4384"/>
                    <a:pt x="13251" y="3835"/>
                    <a:pt x="11842" y="3835"/>
                  </a:cubicBezTo>
                  <a:cubicBezTo>
                    <a:pt x="10435" y="3835"/>
                    <a:pt x="9026" y="4384"/>
                    <a:pt x="7952" y="5484"/>
                  </a:cubicBezTo>
                  <a:lnTo>
                    <a:pt x="1610" y="11978"/>
                  </a:lnTo>
                  <a:cubicBezTo>
                    <a:pt x="-537" y="14176"/>
                    <a:pt x="-537" y="17746"/>
                    <a:pt x="1610" y="19944"/>
                  </a:cubicBezTo>
                  <a:cubicBezTo>
                    <a:pt x="2697" y="21031"/>
                    <a:pt x="4112" y="21600"/>
                    <a:pt x="5502" y="21600"/>
                  </a:cubicBezTo>
                  <a:cubicBezTo>
                    <a:pt x="6891" y="21600"/>
                    <a:pt x="8307" y="21031"/>
                    <a:pt x="9393" y="19944"/>
                  </a:cubicBezTo>
                  <a:lnTo>
                    <a:pt x="12752" y="16479"/>
                  </a:lnTo>
                  <a:cubicBezTo>
                    <a:pt x="12928" y="16323"/>
                    <a:pt x="12928" y="16090"/>
                    <a:pt x="12752" y="15936"/>
                  </a:cubicBezTo>
                  <a:cubicBezTo>
                    <a:pt x="12701" y="15871"/>
                    <a:pt x="12620" y="15838"/>
                    <a:pt x="12531" y="15838"/>
                  </a:cubicBezTo>
                  <a:cubicBezTo>
                    <a:pt x="12442" y="15838"/>
                    <a:pt x="12349" y="15871"/>
                    <a:pt x="12272" y="15936"/>
                  </a:cubicBezTo>
                  <a:lnTo>
                    <a:pt x="8886" y="19401"/>
                  </a:lnTo>
                  <a:cubicBezTo>
                    <a:pt x="8003" y="20307"/>
                    <a:pt x="6790" y="20798"/>
                    <a:pt x="5527" y="20798"/>
                  </a:cubicBezTo>
                  <a:cubicBezTo>
                    <a:pt x="4265" y="20798"/>
                    <a:pt x="3076" y="20281"/>
                    <a:pt x="2192" y="19401"/>
                  </a:cubicBezTo>
                  <a:cubicBezTo>
                    <a:pt x="322" y="17487"/>
                    <a:pt x="322" y="14409"/>
                    <a:pt x="2192" y="12547"/>
                  </a:cubicBezTo>
                  <a:lnTo>
                    <a:pt x="8534" y="6027"/>
                  </a:lnTo>
                  <a:cubicBezTo>
                    <a:pt x="9416" y="5123"/>
                    <a:pt x="10605" y="4606"/>
                    <a:pt x="11867" y="4606"/>
                  </a:cubicBezTo>
                  <a:cubicBezTo>
                    <a:pt x="13132" y="4606"/>
                    <a:pt x="14343" y="5123"/>
                    <a:pt x="15228" y="6027"/>
                  </a:cubicBezTo>
                  <a:cubicBezTo>
                    <a:pt x="15758" y="6572"/>
                    <a:pt x="16138" y="7217"/>
                    <a:pt x="16365" y="7943"/>
                  </a:cubicBezTo>
                  <a:lnTo>
                    <a:pt x="13359" y="11019"/>
                  </a:lnTo>
                  <a:cubicBezTo>
                    <a:pt x="12953" y="11434"/>
                    <a:pt x="12423" y="11667"/>
                    <a:pt x="11842" y="11667"/>
                  </a:cubicBezTo>
                  <a:cubicBezTo>
                    <a:pt x="11288" y="11667"/>
                    <a:pt x="10732" y="11434"/>
                    <a:pt x="10327" y="11019"/>
                  </a:cubicBezTo>
                  <a:cubicBezTo>
                    <a:pt x="10151" y="10813"/>
                    <a:pt x="9972" y="10554"/>
                    <a:pt x="9847" y="10296"/>
                  </a:cubicBezTo>
                  <a:cubicBezTo>
                    <a:pt x="9805" y="10146"/>
                    <a:pt x="9643" y="10050"/>
                    <a:pt x="9459" y="10050"/>
                  </a:cubicBezTo>
                  <a:cubicBezTo>
                    <a:pt x="9421" y="10050"/>
                    <a:pt x="9380" y="10055"/>
                    <a:pt x="9342" y="10063"/>
                  </a:cubicBezTo>
                  <a:cubicBezTo>
                    <a:pt x="9164" y="10142"/>
                    <a:pt x="9064" y="10374"/>
                    <a:pt x="9138" y="10607"/>
                  </a:cubicBezTo>
                  <a:cubicBezTo>
                    <a:pt x="9291" y="10943"/>
                    <a:pt x="9467" y="11304"/>
                    <a:pt x="9771" y="11563"/>
                  </a:cubicBezTo>
                  <a:cubicBezTo>
                    <a:pt x="10301" y="12106"/>
                    <a:pt x="11033" y="12442"/>
                    <a:pt x="11818" y="12442"/>
                  </a:cubicBezTo>
                  <a:cubicBezTo>
                    <a:pt x="12601" y="12442"/>
                    <a:pt x="13308" y="12106"/>
                    <a:pt x="13864" y="11563"/>
                  </a:cubicBezTo>
                  <a:lnTo>
                    <a:pt x="20204" y="5071"/>
                  </a:lnTo>
                  <a:cubicBezTo>
                    <a:pt x="20760" y="4528"/>
                    <a:pt x="21063" y="3778"/>
                    <a:pt x="21063" y="2950"/>
                  </a:cubicBezTo>
                  <a:cubicBezTo>
                    <a:pt x="21063" y="2149"/>
                    <a:pt x="20760" y="1449"/>
                    <a:pt x="20204" y="854"/>
                  </a:cubicBezTo>
                  <a:cubicBezTo>
                    <a:pt x="19673" y="285"/>
                    <a:pt x="18941" y="0"/>
                    <a:pt x="1815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Google Shape;13690;p64"/>
            <p:cNvSpPr/>
            <p:nvPr/>
          </p:nvSpPr>
          <p:spPr>
            <a:xfrm>
              <a:off x="40459" y="-1"/>
              <a:ext cx="315090" cy="31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extrusionOk="0">
                  <a:moveTo>
                    <a:pt x="15592" y="0"/>
                  </a:moveTo>
                  <a:cubicBezTo>
                    <a:pt x="14178" y="0"/>
                    <a:pt x="12764" y="550"/>
                    <a:pt x="11687" y="1650"/>
                  </a:cubicBezTo>
                  <a:lnTo>
                    <a:pt x="8291" y="5116"/>
                  </a:lnTo>
                  <a:cubicBezTo>
                    <a:pt x="8138" y="5272"/>
                    <a:pt x="8138" y="5505"/>
                    <a:pt x="8291" y="5659"/>
                  </a:cubicBezTo>
                  <a:cubicBezTo>
                    <a:pt x="8378" y="5737"/>
                    <a:pt x="8474" y="5777"/>
                    <a:pt x="8570" y="5777"/>
                  </a:cubicBezTo>
                  <a:cubicBezTo>
                    <a:pt x="8663" y="5777"/>
                    <a:pt x="8759" y="5737"/>
                    <a:pt x="8849" y="5659"/>
                  </a:cubicBezTo>
                  <a:lnTo>
                    <a:pt x="12219" y="2193"/>
                  </a:lnTo>
                  <a:cubicBezTo>
                    <a:pt x="13158" y="1234"/>
                    <a:pt x="14380" y="756"/>
                    <a:pt x="15598" y="756"/>
                  </a:cubicBezTo>
                  <a:cubicBezTo>
                    <a:pt x="16814" y="756"/>
                    <a:pt x="18025" y="1234"/>
                    <a:pt x="18936" y="2193"/>
                  </a:cubicBezTo>
                  <a:cubicBezTo>
                    <a:pt x="20812" y="4107"/>
                    <a:pt x="20812" y="7187"/>
                    <a:pt x="18936" y="9049"/>
                  </a:cubicBezTo>
                  <a:lnTo>
                    <a:pt x="12575" y="15545"/>
                  </a:lnTo>
                  <a:cubicBezTo>
                    <a:pt x="11687" y="16449"/>
                    <a:pt x="10497" y="16967"/>
                    <a:pt x="9228" y="16967"/>
                  </a:cubicBezTo>
                  <a:cubicBezTo>
                    <a:pt x="7961" y="16967"/>
                    <a:pt x="6743" y="16449"/>
                    <a:pt x="5857" y="15545"/>
                  </a:cubicBezTo>
                  <a:cubicBezTo>
                    <a:pt x="5325" y="15002"/>
                    <a:pt x="4944" y="14354"/>
                    <a:pt x="4716" y="13655"/>
                  </a:cubicBezTo>
                  <a:lnTo>
                    <a:pt x="7733" y="10577"/>
                  </a:lnTo>
                  <a:cubicBezTo>
                    <a:pt x="8138" y="10162"/>
                    <a:pt x="8670" y="9930"/>
                    <a:pt x="9253" y="9930"/>
                  </a:cubicBezTo>
                  <a:cubicBezTo>
                    <a:pt x="9811" y="9930"/>
                    <a:pt x="10369" y="10162"/>
                    <a:pt x="10776" y="10577"/>
                  </a:cubicBezTo>
                  <a:cubicBezTo>
                    <a:pt x="10952" y="10758"/>
                    <a:pt x="11129" y="11016"/>
                    <a:pt x="11257" y="11275"/>
                  </a:cubicBezTo>
                  <a:cubicBezTo>
                    <a:pt x="11295" y="11436"/>
                    <a:pt x="11442" y="11533"/>
                    <a:pt x="11610" y="11533"/>
                  </a:cubicBezTo>
                  <a:cubicBezTo>
                    <a:pt x="11661" y="11533"/>
                    <a:pt x="11712" y="11525"/>
                    <a:pt x="11763" y="11507"/>
                  </a:cubicBezTo>
                  <a:cubicBezTo>
                    <a:pt x="11940" y="11455"/>
                    <a:pt x="12042" y="11223"/>
                    <a:pt x="11966" y="10990"/>
                  </a:cubicBezTo>
                  <a:cubicBezTo>
                    <a:pt x="11815" y="10627"/>
                    <a:pt x="11636" y="10293"/>
                    <a:pt x="11331" y="10034"/>
                  </a:cubicBezTo>
                  <a:cubicBezTo>
                    <a:pt x="10799" y="9465"/>
                    <a:pt x="10064" y="9154"/>
                    <a:pt x="9279" y="9154"/>
                  </a:cubicBezTo>
                  <a:cubicBezTo>
                    <a:pt x="8493" y="9154"/>
                    <a:pt x="7784" y="9465"/>
                    <a:pt x="7226" y="10034"/>
                  </a:cubicBezTo>
                  <a:lnTo>
                    <a:pt x="4107" y="13189"/>
                  </a:lnTo>
                  <a:cubicBezTo>
                    <a:pt x="4056" y="13216"/>
                    <a:pt x="4030" y="13268"/>
                    <a:pt x="3981" y="13320"/>
                  </a:cubicBezTo>
                  <a:lnTo>
                    <a:pt x="862" y="16528"/>
                  </a:lnTo>
                  <a:cubicBezTo>
                    <a:pt x="304" y="17071"/>
                    <a:pt x="0" y="17821"/>
                    <a:pt x="0" y="18623"/>
                  </a:cubicBezTo>
                  <a:cubicBezTo>
                    <a:pt x="0" y="19401"/>
                    <a:pt x="304" y="20150"/>
                    <a:pt x="862" y="20720"/>
                  </a:cubicBezTo>
                  <a:cubicBezTo>
                    <a:pt x="1395" y="21263"/>
                    <a:pt x="2131" y="21600"/>
                    <a:pt x="2917" y="21600"/>
                  </a:cubicBezTo>
                  <a:cubicBezTo>
                    <a:pt x="3703" y="21600"/>
                    <a:pt x="4412" y="21263"/>
                    <a:pt x="4969" y="20720"/>
                  </a:cubicBezTo>
                  <a:lnTo>
                    <a:pt x="6973" y="18675"/>
                  </a:lnTo>
                  <a:cubicBezTo>
                    <a:pt x="7124" y="18520"/>
                    <a:pt x="7124" y="18288"/>
                    <a:pt x="6973" y="18131"/>
                  </a:cubicBezTo>
                  <a:cubicBezTo>
                    <a:pt x="6896" y="18055"/>
                    <a:pt x="6800" y="18016"/>
                    <a:pt x="6707" y="18016"/>
                  </a:cubicBezTo>
                  <a:cubicBezTo>
                    <a:pt x="6611" y="18016"/>
                    <a:pt x="6515" y="18055"/>
                    <a:pt x="6441" y="18131"/>
                  </a:cubicBezTo>
                  <a:lnTo>
                    <a:pt x="4437" y="20177"/>
                  </a:lnTo>
                  <a:cubicBezTo>
                    <a:pt x="4030" y="20589"/>
                    <a:pt x="3475" y="20822"/>
                    <a:pt x="2917" y="20822"/>
                  </a:cubicBezTo>
                  <a:cubicBezTo>
                    <a:pt x="2334" y="20822"/>
                    <a:pt x="1801" y="20589"/>
                    <a:pt x="1395" y="20177"/>
                  </a:cubicBezTo>
                  <a:cubicBezTo>
                    <a:pt x="990" y="19761"/>
                    <a:pt x="762" y="19192"/>
                    <a:pt x="762" y="18623"/>
                  </a:cubicBezTo>
                  <a:cubicBezTo>
                    <a:pt x="762" y="18029"/>
                    <a:pt x="990" y="17486"/>
                    <a:pt x="1395" y="17071"/>
                  </a:cubicBezTo>
                  <a:lnTo>
                    <a:pt x="4158" y="14250"/>
                  </a:lnTo>
                  <a:cubicBezTo>
                    <a:pt x="4437" y="14950"/>
                    <a:pt x="4842" y="15595"/>
                    <a:pt x="5350" y="16089"/>
                  </a:cubicBezTo>
                  <a:cubicBezTo>
                    <a:pt x="6390" y="17175"/>
                    <a:pt x="7784" y="17745"/>
                    <a:pt x="9253" y="17745"/>
                  </a:cubicBezTo>
                  <a:cubicBezTo>
                    <a:pt x="10750" y="17745"/>
                    <a:pt x="12093" y="17175"/>
                    <a:pt x="13158" y="16089"/>
                  </a:cubicBezTo>
                  <a:lnTo>
                    <a:pt x="19520" y="9593"/>
                  </a:lnTo>
                  <a:cubicBezTo>
                    <a:pt x="21600" y="7393"/>
                    <a:pt x="21600" y="3849"/>
                    <a:pt x="19494" y="1650"/>
                  </a:cubicBezTo>
                  <a:cubicBezTo>
                    <a:pt x="18417" y="550"/>
                    <a:pt x="17005" y="0"/>
                    <a:pt x="15592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465;p26"/>
          <p:cNvSpPr txBox="1">
            <a:spLocks noGrp="1"/>
          </p:cNvSpPr>
          <p:nvPr>
            <p:ph type="body" sz="quarter" idx="1"/>
          </p:nvPr>
        </p:nvSpPr>
        <p:spPr>
          <a:xfrm>
            <a:off x="561303" y="1109073"/>
            <a:ext cx="7867006" cy="9569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A simple CNN with 5 layers.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Activation Function: </a:t>
            </a:r>
            <a:r>
              <a:rPr>
                <a:solidFill>
                  <a:srgbClr val="3AFFCB"/>
                </a:solidFill>
              </a:rPr>
              <a:t>ReLU</a:t>
            </a:r>
            <a:r>
              <a:t> for hidden layers and </a:t>
            </a:r>
            <a:r>
              <a:rPr>
                <a:solidFill>
                  <a:srgbClr val="48FFD1"/>
                </a:solidFill>
              </a:rPr>
              <a:t>Sigmoid</a:t>
            </a:r>
            <a:r>
              <a:t> for the last layer.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The accuracy while using this model was </a:t>
            </a:r>
            <a:r>
              <a:rPr>
                <a:solidFill>
                  <a:srgbClr val="4FFFD8"/>
                </a:solidFill>
              </a:rPr>
              <a:t>92%</a:t>
            </a:r>
          </a:p>
        </p:txBody>
      </p:sp>
      <p:sp>
        <p:nvSpPr>
          <p:cNvPr id="782" name="Google Shape;466;p26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CNN - BASE MODEL</a:t>
            </a:r>
          </a:p>
        </p:txBody>
      </p:sp>
      <p:pic>
        <p:nvPicPr>
          <p:cNvPr id="783" name="WhatsApp Image 2022-11-27 at 01.25.00.jpeg" descr="WhatsApp Image 2022-11-27 at 01.25.0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9" y="2185653"/>
            <a:ext cx="8332121" cy="263503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oogle Shape;465;p26"/>
          <p:cNvSpPr txBox="1">
            <a:spLocks noGrp="1"/>
          </p:cNvSpPr>
          <p:nvPr>
            <p:ph type="body" sz="quarter" idx="4294967295"/>
          </p:nvPr>
        </p:nvSpPr>
        <p:spPr>
          <a:xfrm>
            <a:off x="561975" y="1109663"/>
            <a:ext cx="7866063" cy="955675"/>
          </a:xfrm>
          <a:prstGeom prst="rect">
            <a:avLst/>
          </a:prstGeom>
        </p:spPr>
        <p:txBody>
          <a:bodyPr/>
          <a:lstStyle/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A simple CNN with 5 layers.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Activation Function: </a:t>
            </a:r>
            <a:r>
              <a:rPr>
                <a:solidFill>
                  <a:srgbClr val="3AFFCB"/>
                </a:solidFill>
              </a:rPr>
              <a:t>ReLU</a:t>
            </a:r>
            <a:r>
              <a:t> for hidden layers and </a:t>
            </a:r>
            <a:r>
              <a:rPr>
                <a:solidFill>
                  <a:srgbClr val="48FFD1"/>
                </a:solidFill>
              </a:rPr>
              <a:t>Sigmoid</a:t>
            </a:r>
            <a:r>
              <a:t> for the last layer.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The accuracy while using this model was </a:t>
            </a:r>
            <a:r>
              <a:rPr>
                <a:solidFill>
                  <a:srgbClr val="4FFFD8"/>
                </a:solidFill>
              </a:rPr>
              <a:t>92%</a:t>
            </a:r>
          </a:p>
        </p:txBody>
      </p:sp>
      <p:sp>
        <p:nvSpPr>
          <p:cNvPr id="6" name="Google Shape;466;p26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CNN - BASE MODEL</a:t>
            </a:r>
          </a:p>
        </p:txBody>
      </p:sp>
      <p:pic>
        <p:nvPicPr>
          <p:cNvPr id="7" name="WhatsApp Image 2022-11-27 at 01.25.00.jpeg" descr="WhatsApp Image 2022-11-27 at 01.25.0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9" y="2185653"/>
            <a:ext cx="8332121" cy="2635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687;p32"/>
          <p:cNvSpPr txBox="1">
            <a:spLocks noGrp="1"/>
          </p:cNvSpPr>
          <p:nvPr>
            <p:ph type="title"/>
          </p:nvPr>
        </p:nvSpPr>
        <p:spPr>
          <a:xfrm>
            <a:off x="1642751" y="1742794"/>
            <a:ext cx="3399074" cy="837300"/>
          </a:xfrm>
          <a:prstGeom prst="rect">
            <a:avLst/>
          </a:prstGeom>
        </p:spPr>
        <p:txBody>
          <a:bodyPr/>
          <a:lstStyle>
            <a:lvl1pPr defTabSz="640079">
              <a:defRPr sz="4200"/>
            </a:lvl1pPr>
          </a:lstStyle>
          <a:p>
            <a:r>
              <a:t>Modeling:</a:t>
            </a:r>
          </a:p>
        </p:txBody>
      </p:sp>
      <p:sp>
        <p:nvSpPr>
          <p:cNvPr id="786" name="Google Shape;688;p3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r>
              <a:t>Building the model using Transfer Learning and EfficientNetB4</a:t>
            </a:r>
          </a:p>
        </p:txBody>
      </p:sp>
      <p:sp>
        <p:nvSpPr>
          <p:cNvPr id="8" name="Google Shape;687;p32"/>
          <p:cNvSpPr txBox="1">
            <a:spLocks noGrp="1"/>
          </p:cNvSpPr>
          <p:nvPr>
            <p:ph type="title" idx="4294967295"/>
          </p:nvPr>
        </p:nvSpPr>
        <p:spPr>
          <a:xfrm>
            <a:off x="1643063" y="1743075"/>
            <a:ext cx="3398837" cy="836613"/>
          </a:xfrm>
          <a:prstGeom prst="rect">
            <a:avLst/>
          </a:prstGeom>
        </p:spPr>
        <p:txBody>
          <a:bodyPr/>
          <a:lstStyle>
            <a:lvl1pPr defTabSz="640079">
              <a:defRPr sz="4200"/>
            </a:lvl1pPr>
          </a:lstStyle>
          <a:p>
            <a:r>
              <a:t>Modeling:</a:t>
            </a:r>
          </a:p>
        </p:txBody>
      </p:sp>
      <p:sp>
        <p:nvSpPr>
          <p:cNvPr id="9" name="Google Shape;688;p32"/>
          <p:cNvSpPr txBox="1">
            <a:spLocks noGrp="1"/>
          </p:cNvSpPr>
          <p:nvPr>
            <p:ph type="body" sz="quarter" idx="4294967295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r>
              <a:t>Building the model using Transfer Learning and EfficientNetB4</a:t>
            </a:r>
          </a:p>
        </p:txBody>
      </p:sp>
      <p:sp>
        <p:nvSpPr>
          <p:cNvPr id="787" name="Google Shape;689;p32"/>
          <p:cNvSpPr/>
          <p:nvPr/>
        </p:nvSpPr>
        <p:spPr>
          <a:xfrm>
            <a:off x="5782874" y="1868575"/>
            <a:ext cx="1085103" cy="10851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8" name="Google Shape;690;p32"/>
          <p:cNvSpPr txBox="1"/>
          <p:nvPr/>
        </p:nvSpPr>
        <p:spPr>
          <a:xfrm>
            <a:off x="5834900" y="2122222"/>
            <a:ext cx="981003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algn="ctr" defTabSz="384047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03</a:t>
            </a:r>
          </a:p>
        </p:txBody>
      </p:sp>
      <p:sp>
        <p:nvSpPr>
          <p:cNvPr id="789" name="Google Shape;691;p32"/>
          <p:cNvSpPr/>
          <p:nvPr/>
        </p:nvSpPr>
        <p:spPr>
          <a:xfrm>
            <a:off x="1370517" y="3868999"/>
            <a:ext cx="6279910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" y="0"/>
                </a:moveTo>
                <a:cubicBezTo>
                  <a:pt x="80" y="0"/>
                  <a:pt x="0" y="4797"/>
                  <a:pt x="0" y="10737"/>
                </a:cubicBezTo>
                <a:cubicBezTo>
                  <a:pt x="0" y="16685"/>
                  <a:pt x="80" y="21600"/>
                  <a:pt x="178" y="21600"/>
                </a:cubicBezTo>
                <a:lnTo>
                  <a:pt x="21420" y="21600"/>
                </a:lnTo>
                <a:cubicBezTo>
                  <a:pt x="21518" y="21600"/>
                  <a:pt x="21600" y="16685"/>
                  <a:pt x="21600" y="10737"/>
                </a:cubicBezTo>
                <a:cubicBezTo>
                  <a:pt x="21600" y="4797"/>
                  <a:pt x="21518" y="0"/>
                  <a:pt x="21420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0" name="Google Shape;692;p32"/>
          <p:cNvSpPr/>
          <p:nvPr/>
        </p:nvSpPr>
        <p:spPr>
          <a:xfrm>
            <a:off x="1369948" y="3868999"/>
            <a:ext cx="5074482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" y="0"/>
                </a:moveTo>
                <a:cubicBezTo>
                  <a:pt x="130" y="0"/>
                  <a:pt x="0" y="4797"/>
                  <a:pt x="0" y="10737"/>
                </a:cubicBezTo>
                <a:cubicBezTo>
                  <a:pt x="0" y="16685"/>
                  <a:pt x="130" y="21600"/>
                  <a:pt x="294" y="21600"/>
                </a:cubicBezTo>
                <a:lnTo>
                  <a:pt x="21309" y="21600"/>
                </a:lnTo>
                <a:cubicBezTo>
                  <a:pt x="21470" y="21600"/>
                  <a:pt x="21600" y="16685"/>
                  <a:pt x="21600" y="10737"/>
                </a:cubicBezTo>
                <a:cubicBezTo>
                  <a:pt x="21600" y="4797"/>
                  <a:pt x="21470" y="0"/>
                  <a:pt x="2130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1" name="Google Shape;693;p32"/>
          <p:cNvSpPr/>
          <p:nvPr/>
        </p:nvSpPr>
        <p:spPr>
          <a:xfrm>
            <a:off x="6325425" y="2953675"/>
            <a:ext cx="3" cy="978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Google Shape;690;p32"/>
          <p:cNvSpPr txBox="1"/>
          <p:nvPr/>
        </p:nvSpPr>
        <p:spPr>
          <a:xfrm>
            <a:off x="5834900" y="2122222"/>
            <a:ext cx="981003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ctr">
            <a:normAutofit/>
          </a:bodyPr>
          <a:lstStyle>
            <a:lvl1pPr algn="ctr" defTabSz="384047">
              <a:defRPr sz="25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03</a:t>
            </a:r>
          </a:p>
        </p:txBody>
      </p:sp>
      <p:sp>
        <p:nvSpPr>
          <p:cNvPr id="11" name="Google Shape;691;p32"/>
          <p:cNvSpPr/>
          <p:nvPr/>
        </p:nvSpPr>
        <p:spPr>
          <a:xfrm>
            <a:off x="1370517" y="3868999"/>
            <a:ext cx="6279910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" y="0"/>
                </a:moveTo>
                <a:cubicBezTo>
                  <a:pt x="80" y="0"/>
                  <a:pt x="0" y="4797"/>
                  <a:pt x="0" y="10737"/>
                </a:cubicBezTo>
                <a:cubicBezTo>
                  <a:pt x="0" y="16685"/>
                  <a:pt x="80" y="21600"/>
                  <a:pt x="178" y="21600"/>
                </a:cubicBezTo>
                <a:lnTo>
                  <a:pt x="21420" y="21600"/>
                </a:lnTo>
                <a:cubicBezTo>
                  <a:pt x="21518" y="21600"/>
                  <a:pt x="21600" y="16685"/>
                  <a:pt x="21600" y="10737"/>
                </a:cubicBezTo>
                <a:cubicBezTo>
                  <a:pt x="21600" y="4797"/>
                  <a:pt x="21518" y="0"/>
                  <a:pt x="21420" y="0"/>
                </a:cubicBez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Google Shape;692;p32"/>
          <p:cNvSpPr/>
          <p:nvPr/>
        </p:nvSpPr>
        <p:spPr>
          <a:xfrm>
            <a:off x="1369948" y="3868999"/>
            <a:ext cx="5074482" cy="10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" y="0"/>
                </a:moveTo>
                <a:cubicBezTo>
                  <a:pt x="130" y="0"/>
                  <a:pt x="0" y="4797"/>
                  <a:pt x="0" y="10737"/>
                </a:cubicBezTo>
                <a:cubicBezTo>
                  <a:pt x="0" y="16685"/>
                  <a:pt x="130" y="21600"/>
                  <a:pt x="294" y="21600"/>
                </a:cubicBezTo>
                <a:lnTo>
                  <a:pt x="21309" y="21600"/>
                </a:lnTo>
                <a:cubicBezTo>
                  <a:pt x="21470" y="21600"/>
                  <a:pt x="21600" y="16685"/>
                  <a:pt x="21600" y="10737"/>
                </a:cubicBezTo>
                <a:cubicBezTo>
                  <a:pt x="21600" y="4797"/>
                  <a:pt x="21470" y="0"/>
                  <a:pt x="2130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Google Shape;693;p32"/>
          <p:cNvSpPr/>
          <p:nvPr/>
        </p:nvSpPr>
        <p:spPr>
          <a:xfrm>
            <a:off x="6325425" y="2953675"/>
            <a:ext cx="3" cy="978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572;p29"/>
          <p:cNvSpPr txBox="1"/>
          <p:nvPr/>
        </p:nvSpPr>
        <p:spPr>
          <a:xfrm>
            <a:off x="856210" y="846327"/>
            <a:ext cx="3641812" cy="493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411479">
              <a:defRPr sz="1600" cap="all">
                <a:solidFill>
                  <a:srgbClr val="FFA637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Modeling: Transfer Learning</a:t>
            </a:r>
          </a:p>
        </p:txBody>
      </p:sp>
      <p:sp>
        <p:nvSpPr>
          <p:cNvPr id="794" name="Google Shape;573;p29"/>
          <p:cNvSpPr txBox="1">
            <a:spLocks noGrp="1"/>
          </p:cNvSpPr>
          <p:nvPr>
            <p:ph type="body" sz="quarter" idx="1"/>
          </p:nvPr>
        </p:nvSpPr>
        <p:spPr>
          <a:xfrm>
            <a:off x="741872" y="1279269"/>
            <a:ext cx="3361465" cy="2482014"/>
          </a:xfrm>
          <a:prstGeom prst="rect">
            <a:avLst/>
          </a:prstGeom>
        </p:spPr>
        <p:txBody>
          <a:bodyPr/>
          <a:lstStyle/>
          <a:p>
            <a:pPr marL="56147" indent="-56147" algn="just" defTabSz="365758">
              <a:buSzPct val="100000"/>
              <a:buChar char="•"/>
              <a:defRPr sz="1300"/>
            </a:pPr>
            <a:r>
              <a:t> Transfer learning makes use of the pre-trained model weights for handling a new problem.</a:t>
            </a:r>
            <a:endParaRPr sz="500">
              <a:solidFill>
                <a:srgbClr val="FF6600"/>
              </a:solidFill>
            </a:endParaRPr>
          </a:p>
          <a:p>
            <a:pPr marL="56147" indent="-56147" algn="just" defTabSz="365758">
              <a:buSzPct val="100000"/>
              <a:buChar char="•"/>
              <a:defRPr sz="1300"/>
            </a:pPr>
            <a:r>
              <a:t>We used Transfer Learning because of lack of resources and dataset is not large</a:t>
            </a:r>
          </a:p>
          <a:p>
            <a:pPr marL="56147" indent="-56147" algn="just" defTabSz="365758">
              <a:buSzPct val="100000"/>
              <a:buChar char="•"/>
              <a:defRPr sz="1300"/>
            </a:pPr>
            <a:r>
              <a:t>We used ImageNet (a widely used database, especially for image classification) weights with top_layer=false</a:t>
            </a:r>
          </a:p>
        </p:txBody>
      </p:sp>
      <p:sp>
        <p:nvSpPr>
          <p:cNvPr id="8" name="Google Shape;573;p29"/>
          <p:cNvSpPr txBox="1">
            <a:spLocks noGrp="1"/>
          </p:cNvSpPr>
          <p:nvPr>
            <p:ph type="body" sz="quarter" idx="4294967295"/>
          </p:nvPr>
        </p:nvSpPr>
        <p:spPr>
          <a:xfrm>
            <a:off x="741363" y="1279525"/>
            <a:ext cx="3362325" cy="2481263"/>
          </a:xfrm>
          <a:prstGeom prst="rect">
            <a:avLst/>
          </a:prstGeom>
        </p:spPr>
        <p:txBody>
          <a:bodyPr/>
          <a:lstStyle/>
          <a:p>
            <a:pPr marL="56147" indent="-56147" algn="just" defTabSz="365758">
              <a:buSzPct val="100000"/>
              <a:buChar char="•"/>
              <a:defRPr sz="1300"/>
            </a:pPr>
            <a:r>
              <a:t> Transfer learning makes use of the pre-trained model weights for handling a new problem.</a:t>
            </a:r>
            <a:endParaRPr sz="500">
              <a:solidFill>
                <a:srgbClr val="FF6600"/>
              </a:solidFill>
            </a:endParaRPr>
          </a:p>
          <a:p>
            <a:pPr marL="56147" indent="-56147" algn="just" defTabSz="365758">
              <a:buSzPct val="100000"/>
              <a:buChar char="•"/>
              <a:defRPr sz="1300"/>
            </a:pPr>
            <a:r>
              <a:t>We used Transfer Learning because of lack of resources and dataset is not large</a:t>
            </a:r>
          </a:p>
          <a:p>
            <a:pPr marL="56147" indent="-56147" algn="just" defTabSz="365758">
              <a:buSzPct val="100000"/>
              <a:buChar char="•"/>
              <a:defRPr sz="1300"/>
            </a:pPr>
            <a:r>
              <a:t>We used ImageNet (a widely used database, especially for image classification) weights with top_layer=false</a:t>
            </a:r>
          </a:p>
        </p:txBody>
      </p:sp>
      <p:sp>
        <p:nvSpPr>
          <p:cNvPr id="795" name="Google Shape;592;p29"/>
          <p:cNvSpPr/>
          <p:nvPr/>
        </p:nvSpPr>
        <p:spPr>
          <a:xfrm>
            <a:off x="611958" y="1156694"/>
            <a:ext cx="2781819" cy="2152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796" name="Google Shape;593;p29"/>
          <p:cNvSpPr/>
          <p:nvPr/>
        </p:nvSpPr>
        <p:spPr>
          <a:xfrm flipH="1">
            <a:off x="7110662" y="1427299"/>
            <a:ext cx="1384729" cy="3228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440"/>
                </a:lnTo>
              </a:path>
            </a:pathLst>
          </a:custGeom>
          <a:ln>
            <a:solidFill>
              <a:schemeClr val="accent3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797" name="Google Shape;594;p29"/>
          <p:cNvSpPr/>
          <p:nvPr/>
        </p:nvSpPr>
        <p:spPr>
          <a:xfrm>
            <a:off x="923634" y="4106960"/>
            <a:ext cx="121175" cy="12114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8" name="Google Shape;595;p29"/>
          <p:cNvSpPr/>
          <p:nvPr/>
        </p:nvSpPr>
        <p:spPr>
          <a:xfrm>
            <a:off x="8309085" y="2172348"/>
            <a:ext cx="121175" cy="12114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9" name="Google Shape;572;p29"/>
          <p:cNvSpPr txBox="1"/>
          <p:nvPr/>
        </p:nvSpPr>
        <p:spPr>
          <a:xfrm>
            <a:off x="5105879" y="1113545"/>
            <a:ext cx="3161681" cy="493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411479">
              <a:defRPr sz="1600" cap="all">
                <a:solidFill>
                  <a:srgbClr val="54FFE0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Modeling: EfficientNetB4</a:t>
            </a:r>
          </a:p>
        </p:txBody>
      </p:sp>
      <p:sp>
        <p:nvSpPr>
          <p:cNvPr id="800" name="Google Shape;573;p29"/>
          <p:cNvSpPr txBox="1"/>
          <p:nvPr/>
        </p:nvSpPr>
        <p:spPr>
          <a:xfrm>
            <a:off x="5205774" y="1549798"/>
            <a:ext cx="3161680" cy="154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marL="68780" indent="-68780" algn="just" defTabSz="448055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EfficientNet model by Google is the best CNN in literature for image classification</a:t>
            </a:r>
          </a:p>
        </p:txBody>
      </p:sp>
      <p:pic>
        <p:nvPicPr>
          <p:cNvPr id="801" name="xGQmcZrMHULgGbrN1vnxKWepCZQLVsDUaYJwYXLINhxQhkSe9p6aWZfpGs3gOmtanPZIVtbRa-BrMECcapyVhG0OtPFRPfvlyrxPyKigSdJjeKM_t25fsrODDn8wvJrJxh3XD6eqy1THF3Ck4mPMQkbTDl6-9PJC7sMnDY_uOpnb3PjlbGdxsCd5HqTXGXup.png" descr="xGQmcZrMHULgGbrN1vnxKWepCZQLVsDUaYJwYXLINhxQhkSe9p6aWZfpGs3gOmtanPZIVtbRa-BrMECcapyVhG0OtPFRPfvlyrxPyKigSdJjeKM_t25fsrODDn8wvJrJxh3XD6eqy1THF3Ck4mPMQkbTDl6-9PJC7sMnDY_uOpnb3PjlbGdxsCd5HqTXGX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48" y="2599913"/>
            <a:ext cx="3017051" cy="17548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594;p29"/>
          <p:cNvSpPr/>
          <p:nvPr/>
        </p:nvSpPr>
        <p:spPr>
          <a:xfrm>
            <a:off x="923634" y="4106960"/>
            <a:ext cx="121175" cy="12114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Google Shape;595;p29"/>
          <p:cNvSpPr/>
          <p:nvPr/>
        </p:nvSpPr>
        <p:spPr>
          <a:xfrm>
            <a:off x="8309085" y="2172348"/>
            <a:ext cx="121175" cy="12114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Google Shape;572;p29"/>
          <p:cNvSpPr txBox="1"/>
          <p:nvPr/>
        </p:nvSpPr>
        <p:spPr>
          <a:xfrm>
            <a:off x="5105879" y="1113545"/>
            <a:ext cx="3161681" cy="493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411479">
              <a:defRPr sz="1600" cap="all">
                <a:solidFill>
                  <a:srgbClr val="54FFE0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Modeling: EfficientNetB4</a:t>
            </a:r>
          </a:p>
        </p:txBody>
      </p:sp>
      <p:sp>
        <p:nvSpPr>
          <p:cNvPr id="12" name="Google Shape;573;p29"/>
          <p:cNvSpPr txBox="1"/>
          <p:nvPr/>
        </p:nvSpPr>
        <p:spPr>
          <a:xfrm>
            <a:off x="5205774" y="1549798"/>
            <a:ext cx="3161680" cy="154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8780" indent="-68780" algn="just" defTabSz="448055">
              <a:buSzPct val="100000"/>
              <a:buChar char="•"/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EfficientNet model by Google is the best CNN in literature for image classification</a:t>
            </a:r>
          </a:p>
        </p:txBody>
      </p:sp>
      <p:pic>
        <p:nvPicPr>
          <p:cNvPr id="13" name="xGQmcZrMHULgGbrN1vnxKWepCZQLVsDUaYJwYXLINhxQhkSe9p6aWZfpGs3gOmtanPZIVtbRa-BrMECcapyVhG0OtPFRPfvlyrxPyKigSdJjeKM_t25fsrODDn8wvJrJxh3XD6eqy1THF3Ck4mPMQkbTDl6-9PJC7sMnDY_uOpnb3PjlbGdxsCd5HqTXGXup.png" descr="xGQmcZrMHULgGbrN1vnxKWepCZQLVsDUaYJwYXLINhxQhkSe9p6aWZfpGs3gOmtanPZIVtbRa-BrMECcapyVhG0OtPFRPfvlyrxPyKigSdJjeKM_t25fsrODDn8wvJrJxh3XD6eqy1THF3Ck4mPMQkbTDl6-9PJC7sMnDY_uOpnb3PjlbGdxsCd5HqTXGX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48" y="2599913"/>
            <a:ext cx="3017051" cy="1754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06;p28"/>
          <p:cNvSpPr txBox="1">
            <a:spLocks noGrp="1"/>
          </p:cNvSpPr>
          <p:nvPr>
            <p:ph type="body" sz="half" idx="1"/>
          </p:nvPr>
        </p:nvSpPr>
        <p:spPr>
          <a:xfrm>
            <a:off x="573731" y="1367221"/>
            <a:ext cx="3824360" cy="2729808"/>
          </a:xfrm>
          <a:prstGeom prst="rect">
            <a:avLst/>
          </a:prstGeom>
        </p:spPr>
        <p:txBody>
          <a:bodyPr/>
          <a:lstStyle/>
          <a:p>
            <a:pPr marL="72187" indent="-72187" defTabSz="365758">
              <a:buClrTx/>
              <a:buSzPct val="100000"/>
              <a:buFontTx/>
              <a:buChar char="•"/>
            </a:pPr>
            <a:r>
              <a:t>Melanoma is the least common skin cancer, but responsible for </a:t>
            </a:r>
            <a:r>
              <a:rPr>
                <a:solidFill>
                  <a:srgbClr val="8CFFE2"/>
                </a:solidFill>
              </a:rPr>
              <a:t>75%</a:t>
            </a:r>
            <a:r>
              <a:t> of skin cancer deaths.</a:t>
            </a:r>
          </a:p>
          <a:p>
            <a:pPr marL="72187" indent="-72187" defTabSz="365758">
              <a:buClrTx/>
              <a:buSzPct val="100000"/>
              <a:buFontTx/>
              <a:buChar char="•"/>
            </a:pPr>
            <a:r>
              <a:t>Estimated new cases in 2022: </a:t>
            </a:r>
            <a:r>
              <a:rPr>
                <a:solidFill>
                  <a:srgbClr val="63FFDD"/>
                </a:solidFill>
              </a:rPr>
              <a:t>99,780</a:t>
            </a:r>
          </a:p>
          <a:p>
            <a:pPr marL="72187" indent="-72187" defTabSz="365758">
              <a:buClrTx/>
              <a:buSzPct val="100000"/>
              <a:buFontTx/>
              <a:buChar char="•"/>
            </a:pPr>
            <a:r>
              <a:t>Estimated deaths in 2022: </a:t>
            </a:r>
            <a:r>
              <a:rPr>
                <a:solidFill>
                  <a:srgbClr val="6CFFE1"/>
                </a:solidFill>
              </a:rPr>
              <a:t>7,650</a:t>
            </a:r>
          </a:p>
          <a:p>
            <a:pPr marL="72187" indent="-72187" defTabSz="365758">
              <a:buClrTx/>
              <a:buSzPct val="100000"/>
              <a:buFontTx/>
              <a:buChar char="•"/>
            </a:pPr>
            <a:r>
              <a:t>Detection in early stages helps in effective treatment and can save lives.</a:t>
            </a:r>
          </a:p>
        </p:txBody>
      </p:sp>
      <p:sp>
        <p:nvSpPr>
          <p:cNvPr id="550" name="Google Shape;507;p28"/>
          <p:cNvSpPr txBox="1">
            <a:spLocks noGrp="1"/>
          </p:cNvSpPr>
          <p:nvPr>
            <p:ph type="title"/>
          </p:nvPr>
        </p:nvSpPr>
        <p:spPr>
          <a:xfrm>
            <a:off x="618824" y="411675"/>
            <a:ext cx="4291864" cy="577803"/>
          </a:xfrm>
          <a:prstGeom prst="rect">
            <a:avLst/>
          </a:prstGeom>
        </p:spPr>
        <p:txBody>
          <a:bodyPr/>
          <a:lstStyle>
            <a:lvl1pPr defTabSz="448055">
              <a:defRPr sz="1800" cap="all"/>
            </a:lvl1pPr>
          </a:lstStyle>
          <a:p>
            <a:r>
              <a:t>NEED FOR Melanoma Detection</a:t>
            </a:r>
          </a:p>
        </p:txBody>
      </p:sp>
      <p:grpSp>
        <p:nvGrpSpPr>
          <p:cNvPr id="569" name="Google Shape;508;p28"/>
          <p:cNvGrpSpPr/>
          <p:nvPr/>
        </p:nvGrpSpPr>
        <p:grpSpPr>
          <a:xfrm>
            <a:off x="4834660" y="989509"/>
            <a:ext cx="2851418" cy="3213936"/>
            <a:chOff x="0" y="-1"/>
            <a:chExt cx="2851417" cy="3213935"/>
          </a:xfrm>
        </p:grpSpPr>
        <p:sp>
          <p:nvSpPr>
            <p:cNvPr id="551" name="Google Shape;510;p28"/>
            <p:cNvSpPr/>
            <p:nvPr/>
          </p:nvSpPr>
          <p:spPr>
            <a:xfrm>
              <a:off x="260459" y="-2"/>
              <a:ext cx="2590958" cy="321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9" y="185"/>
                  </a:moveTo>
                  <a:cubicBezTo>
                    <a:pt x="20857" y="185"/>
                    <a:pt x="21374" y="602"/>
                    <a:pt x="21374" y="1117"/>
                  </a:cubicBezTo>
                  <a:lnTo>
                    <a:pt x="21374" y="20483"/>
                  </a:lnTo>
                  <a:cubicBezTo>
                    <a:pt x="21374" y="20998"/>
                    <a:pt x="20857" y="21415"/>
                    <a:pt x="20219" y="21415"/>
                  </a:cubicBezTo>
                  <a:lnTo>
                    <a:pt x="1381" y="21415"/>
                  </a:lnTo>
                  <a:cubicBezTo>
                    <a:pt x="743" y="21415"/>
                    <a:pt x="226" y="20998"/>
                    <a:pt x="226" y="20483"/>
                  </a:cubicBezTo>
                  <a:lnTo>
                    <a:pt x="226" y="1117"/>
                  </a:lnTo>
                  <a:cubicBezTo>
                    <a:pt x="226" y="602"/>
                    <a:pt x="743" y="185"/>
                    <a:pt x="1381" y="185"/>
                  </a:cubicBezTo>
                  <a:close/>
                  <a:moveTo>
                    <a:pt x="1381" y="0"/>
                  </a:moveTo>
                  <a:cubicBezTo>
                    <a:pt x="617" y="3"/>
                    <a:pt x="0" y="501"/>
                    <a:pt x="0" y="1117"/>
                  </a:cubicBezTo>
                  <a:lnTo>
                    <a:pt x="0" y="20483"/>
                  </a:lnTo>
                  <a:cubicBezTo>
                    <a:pt x="0" y="21100"/>
                    <a:pt x="617" y="21597"/>
                    <a:pt x="1381" y="21600"/>
                  </a:cubicBezTo>
                  <a:lnTo>
                    <a:pt x="20219" y="21600"/>
                  </a:lnTo>
                  <a:cubicBezTo>
                    <a:pt x="20983" y="21597"/>
                    <a:pt x="21600" y="21100"/>
                    <a:pt x="21600" y="20483"/>
                  </a:cubicBezTo>
                  <a:lnTo>
                    <a:pt x="21600" y="1117"/>
                  </a:lnTo>
                  <a:cubicBezTo>
                    <a:pt x="21600" y="501"/>
                    <a:pt x="20983" y="3"/>
                    <a:pt x="202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2" name="Google Shape;511;p28"/>
            <p:cNvSpPr/>
            <p:nvPr/>
          </p:nvSpPr>
          <p:spPr>
            <a:xfrm>
              <a:off x="367254" y="130215"/>
              <a:ext cx="2377397" cy="295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94" y="49"/>
                  </a:moveTo>
                  <a:cubicBezTo>
                    <a:pt x="20980" y="49"/>
                    <a:pt x="21543" y="499"/>
                    <a:pt x="21543" y="1055"/>
                  </a:cubicBezTo>
                  <a:lnTo>
                    <a:pt x="21543" y="20545"/>
                  </a:lnTo>
                  <a:cubicBezTo>
                    <a:pt x="21543" y="21101"/>
                    <a:pt x="20980" y="21551"/>
                    <a:pt x="20294" y="21551"/>
                  </a:cubicBezTo>
                  <a:lnTo>
                    <a:pt x="1311" y="21551"/>
                  </a:lnTo>
                  <a:cubicBezTo>
                    <a:pt x="620" y="21551"/>
                    <a:pt x="57" y="21101"/>
                    <a:pt x="57" y="20545"/>
                  </a:cubicBezTo>
                  <a:lnTo>
                    <a:pt x="57" y="1055"/>
                  </a:lnTo>
                  <a:cubicBezTo>
                    <a:pt x="57" y="499"/>
                    <a:pt x="620" y="49"/>
                    <a:pt x="1311" y="49"/>
                  </a:cubicBezTo>
                  <a:close/>
                  <a:moveTo>
                    <a:pt x="1311" y="0"/>
                  </a:moveTo>
                  <a:cubicBezTo>
                    <a:pt x="587" y="4"/>
                    <a:pt x="0" y="472"/>
                    <a:pt x="0" y="1055"/>
                  </a:cubicBezTo>
                  <a:lnTo>
                    <a:pt x="0" y="20545"/>
                  </a:lnTo>
                  <a:cubicBezTo>
                    <a:pt x="0" y="21128"/>
                    <a:pt x="587" y="21596"/>
                    <a:pt x="1311" y="21600"/>
                  </a:cubicBezTo>
                  <a:lnTo>
                    <a:pt x="20294" y="21600"/>
                  </a:lnTo>
                  <a:cubicBezTo>
                    <a:pt x="21013" y="21596"/>
                    <a:pt x="21600" y="21128"/>
                    <a:pt x="21600" y="20545"/>
                  </a:cubicBezTo>
                  <a:lnTo>
                    <a:pt x="21600" y="1055"/>
                  </a:lnTo>
                  <a:cubicBezTo>
                    <a:pt x="21600" y="472"/>
                    <a:pt x="21013" y="4"/>
                    <a:pt x="20294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" name="Google Shape;512;p28"/>
            <p:cNvSpPr/>
            <p:nvPr/>
          </p:nvSpPr>
          <p:spPr>
            <a:xfrm>
              <a:off x="-1" y="1071995"/>
              <a:ext cx="119312" cy="3596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Google Shape;513;p28"/>
            <p:cNvSpPr/>
            <p:nvPr/>
          </p:nvSpPr>
          <p:spPr>
            <a:xfrm>
              <a:off x="-1" y="994909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Google Shape;514;p28"/>
            <p:cNvSpPr/>
            <p:nvPr/>
          </p:nvSpPr>
          <p:spPr>
            <a:xfrm>
              <a:off x="-1" y="1149111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Google Shape;515;p28"/>
            <p:cNvSpPr/>
            <p:nvPr/>
          </p:nvSpPr>
          <p:spPr>
            <a:xfrm>
              <a:off x="-1" y="1225661"/>
              <a:ext cx="119312" cy="3647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7" name="Google Shape;516;p28"/>
            <p:cNvSpPr/>
            <p:nvPr/>
          </p:nvSpPr>
          <p:spPr>
            <a:xfrm>
              <a:off x="-1" y="1302777"/>
              <a:ext cx="119312" cy="364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" name="Google Shape;517;p28"/>
            <p:cNvSpPr/>
            <p:nvPr/>
          </p:nvSpPr>
          <p:spPr>
            <a:xfrm>
              <a:off x="-1" y="686535"/>
              <a:ext cx="119312" cy="359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Google Shape;518;p28"/>
            <p:cNvSpPr/>
            <p:nvPr/>
          </p:nvSpPr>
          <p:spPr>
            <a:xfrm>
              <a:off x="-1" y="609449"/>
              <a:ext cx="119312" cy="359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Google Shape;519;p28"/>
            <p:cNvSpPr/>
            <p:nvPr/>
          </p:nvSpPr>
          <p:spPr>
            <a:xfrm>
              <a:off x="-1" y="763621"/>
              <a:ext cx="119312" cy="3596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Google Shape;520;p28"/>
            <p:cNvSpPr/>
            <p:nvPr/>
          </p:nvSpPr>
          <p:spPr>
            <a:xfrm>
              <a:off x="-1" y="840737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2" name="Google Shape;521;p28"/>
            <p:cNvSpPr/>
            <p:nvPr/>
          </p:nvSpPr>
          <p:spPr>
            <a:xfrm>
              <a:off x="-1" y="917823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3" name="Google Shape;522;p28"/>
            <p:cNvSpPr/>
            <p:nvPr/>
          </p:nvSpPr>
          <p:spPr>
            <a:xfrm>
              <a:off x="-1" y="301074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Google Shape;523;p28"/>
            <p:cNvSpPr/>
            <p:nvPr/>
          </p:nvSpPr>
          <p:spPr>
            <a:xfrm>
              <a:off x="-1" y="223988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Google Shape;524;p28"/>
            <p:cNvSpPr/>
            <p:nvPr/>
          </p:nvSpPr>
          <p:spPr>
            <a:xfrm>
              <a:off x="-1" y="378160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Google Shape;525;p28"/>
            <p:cNvSpPr/>
            <p:nvPr/>
          </p:nvSpPr>
          <p:spPr>
            <a:xfrm>
              <a:off x="-1" y="455246"/>
              <a:ext cx="119312" cy="3596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7" name="Google Shape;526;p28"/>
            <p:cNvSpPr/>
            <p:nvPr/>
          </p:nvSpPr>
          <p:spPr>
            <a:xfrm>
              <a:off x="-1" y="532362"/>
              <a:ext cx="119312" cy="359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" name="Google Shape;527;p28"/>
            <p:cNvSpPr/>
            <p:nvPr/>
          </p:nvSpPr>
          <p:spPr>
            <a:xfrm>
              <a:off x="-1" y="1384034"/>
              <a:ext cx="119312" cy="169604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5" name="Google Shape;528;p28"/>
          <p:cNvGrpSpPr/>
          <p:nvPr/>
        </p:nvGrpSpPr>
        <p:grpSpPr>
          <a:xfrm>
            <a:off x="7686125" y="-476222"/>
            <a:ext cx="2291216" cy="2925988"/>
            <a:chOff x="0" y="-1"/>
            <a:chExt cx="2291215" cy="2925987"/>
          </a:xfrm>
        </p:grpSpPr>
        <p:sp>
          <p:nvSpPr>
            <p:cNvPr id="570" name="Google Shape;529;p28"/>
            <p:cNvSpPr/>
            <p:nvPr/>
          </p:nvSpPr>
          <p:spPr>
            <a:xfrm>
              <a:off x="-1" y="2913283"/>
              <a:ext cx="2291216" cy="1270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Google Shape;530;p28"/>
            <p:cNvSpPr/>
            <p:nvPr/>
          </p:nvSpPr>
          <p:spPr>
            <a:xfrm>
              <a:off x="96358" y="-2"/>
              <a:ext cx="995042" cy="291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984"/>
                  </a:lnTo>
                  <a:lnTo>
                    <a:pt x="21504" y="6984"/>
                  </a:lnTo>
                  <a:lnTo>
                    <a:pt x="21504" y="21600"/>
                  </a:lnTo>
                  <a:lnTo>
                    <a:pt x="21600" y="21600"/>
                  </a:lnTo>
                  <a:lnTo>
                    <a:pt x="21600" y="6940"/>
                  </a:lnTo>
                  <a:lnTo>
                    <a:pt x="105" y="69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2" name="Google Shape;531;p28"/>
            <p:cNvSpPr/>
            <p:nvPr/>
          </p:nvSpPr>
          <p:spPr>
            <a:xfrm>
              <a:off x="1143193" y="2764495"/>
              <a:ext cx="96777" cy="10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541"/>
                  </a:lnTo>
                  <a:lnTo>
                    <a:pt x="1077" y="2054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" name="Google Shape;532;p28"/>
            <p:cNvSpPr/>
            <p:nvPr/>
          </p:nvSpPr>
          <p:spPr>
            <a:xfrm>
              <a:off x="980979" y="1003494"/>
              <a:ext cx="69855" cy="7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49"/>
                  </a:lnTo>
                  <a:lnTo>
                    <a:pt x="20115" y="1449"/>
                  </a:lnTo>
                  <a:lnTo>
                    <a:pt x="2011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Google Shape;533;p28"/>
            <p:cNvSpPr/>
            <p:nvPr/>
          </p:nvSpPr>
          <p:spPr>
            <a:xfrm>
              <a:off x="137314" y="808869"/>
              <a:ext cx="71486" cy="7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150"/>
                  </a:lnTo>
                  <a:lnTo>
                    <a:pt x="1340" y="2015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0" name="Google Shape;10236;p59"/>
          <p:cNvGrpSpPr/>
          <p:nvPr/>
        </p:nvGrpSpPr>
        <p:grpSpPr>
          <a:xfrm>
            <a:off x="5439825" y="1551425"/>
            <a:ext cx="2087231" cy="2090104"/>
            <a:chOff x="23" y="0"/>
            <a:chExt cx="2087229" cy="2090102"/>
          </a:xfrm>
        </p:grpSpPr>
        <p:sp>
          <p:nvSpPr>
            <p:cNvPr id="576" name="Google Shape;10237;p59"/>
            <p:cNvSpPr/>
            <p:nvPr/>
          </p:nvSpPr>
          <p:spPr>
            <a:xfrm>
              <a:off x="462211" y="358578"/>
              <a:ext cx="583799" cy="16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extrusionOk="0">
                  <a:moveTo>
                    <a:pt x="10736" y="0"/>
                  </a:moveTo>
                  <a:cubicBezTo>
                    <a:pt x="6797" y="0"/>
                    <a:pt x="3099" y="5485"/>
                    <a:pt x="305" y="15314"/>
                  </a:cubicBezTo>
                  <a:cubicBezTo>
                    <a:pt x="-102" y="16746"/>
                    <a:pt x="-102" y="19076"/>
                    <a:pt x="305" y="20508"/>
                  </a:cubicBezTo>
                  <a:cubicBezTo>
                    <a:pt x="471" y="21236"/>
                    <a:pt x="740" y="21600"/>
                    <a:pt x="1029" y="21600"/>
                  </a:cubicBezTo>
                  <a:cubicBezTo>
                    <a:pt x="1312" y="21600"/>
                    <a:pt x="1623" y="21236"/>
                    <a:pt x="1871" y="20508"/>
                  </a:cubicBezTo>
                  <a:cubicBezTo>
                    <a:pt x="4251" y="12426"/>
                    <a:pt x="7287" y="7499"/>
                    <a:pt x="10736" y="7499"/>
                  </a:cubicBezTo>
                  <a:cubicBezTo>
                    <a:pt x="14109" y="7499"/>
                    <a:pt x="17145" y="12426"/>
                    <a:pt x="19525" y="20508"/>
                  </a:cubicBezTo>
                  <a:cubicBezTo>
                    <a:pt x="19732" y="21236"/>
                    <a:pt x="20022" y="21600"/>
                    <a:pt x="20311" y="21600"/>
                  </a:cubicBezTo>
                  <a:cubicBezTo>
                    <a:pt x="20594" y="21600"/>
                    <a:pt x="20884" y="21236"/>
                    <a:pt x="21091" y="20508"/>
                  </a:cubicBezTo>
                  <a:cubicBezTo>
                    <a:pt x="21498" y="19076"/>
                    <a:pt x="21498" y="16746"/>
                    <a:pt x="21091" y="15314"/>
                  </a:cubicBezTo>
                  <a:cubicBezTo>
                    <a:pt x="18297" y="5485"/>
                    <a:pt x="14599" y="0"/>
                    <a:pt x="10736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7" name="Google Shape;10238;p59"/>
            <p:cNvSpPr/>
            <p:nvPr/>
          </p:nvSpPr>
          <p:spPr>
            <a:xfrm>
              <a:off x="23" y="-1"/>
              <a:ext cx="2087231" cy="209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600" extrusionOk="0">
                  <a:moveTo>
                    <a:pt x="12959" y="13086"/>
                  </a:moveTo>
                  <a:lnTo>
                    <a:pt x="13780" y="13918"/>
                  </a:lnTo>
                  <a:lnTo>
                    <a:pt x="13248" y="14475"/>
                  </a:lnTo>
                  <a:lnTo>
                    <a:pt x="12450" y="13642"/>
                  </a:lnTo>
                  <a:cubicBezTo>
                    <a:pt x="12628" y="13455"/>
                    <a:pt x="12805" y="13294"/>
                    <a:pt x="12959" y="13086"/>
                  </a:cubicBezTo>
                  <a:close/>
                  <a:moveTo>
                    <a:pt x="7446" y="694"/>
                  </a:moveTo>
                  <a:cubicBezTo>
                    <a:pt x="9199" y="694"/>
                    <a:pt x="10956" y="1389"/>
                    <a:pt x="12295" y="2778"/>
                  </a:cubicBezTo>
                  <a:cubicBezTo>
                    <a:pt x="14842" y="5443"/>
                    <a:pt x="14954" y="9611"/>
                    <a:pt x="12738" y="12413"/>
                  </a:cubicBezTo>
                  <a:cubicBezTo>
                    <a:pt x="12472" y="12761"/>
                    <a:pt x="12163" y="13086"/>
                    <a:pt x="11852" y="13340"/>
                  </a:cubicBezTo>
                  <a:cubicBezTo>
                    <a:pt x="10572" y="14459"/>
                    <a:pt x="9000" y="15021"/>
                    <a:pt x="7430" y="15021"/>
                  </a:cubicBezTo>
                  <a:cubicBezTo>
                    <a:pt x="5684" y="15021"/>
                    <a:pt x="3945" y="14325"/>
                    <a:pt x="2614" y="12922"/>
                  </a:cubicBezTo>
                  <a:cubicBezTo>
                    <a:pt x="-67" y="10098"/>
                    <a:pt x="-67" y="5581"/>
                    <a:pt x="2614" y="2778"/>
                  </a:cubicBezTo>
                  <a:cubicBezTo>
                    <a:pt x="3943" y="1389"/>
                    <a:pt x="5694" y="694"/>
                    <a:pt x="7446" y="694"/>
                  </a:cubicBezTo>
                  <a:close/>
                  <a:moveTo>
                    <a:pt x="14575" y="14058"/>
                  </a:moveTo>
                  <a:cubicBezTo>
                    <a:pt x="14638" y="14058"/>
                    <a:pt x="14699" y="14082"/>
                    <a:pt x="14733" y="14128"/>
                  </a:cubicBezTo>
                  <a:lnTo>
                    <a:pt x="15574" y="14914"/>
                  </a:lnTo>
                  <a:lnTo>
                    <a:pt x="14156" y="16396"/>
                  </a:lnTo>
                  <a:lnTo>
                    <a:pt x="13447" y="15494"/>
                  </a:lnTo>
                  <a:cubicBezTo>
                    <a:pt x="13360" y="15401"/>
                    <a:pt x="13360" y="15239"/>
                    <a:pt x="13447" y="15146"/>
                  </a:cubicBezTo>
                  <a:lnTo>
                    <a:pt x="14400" y="14128"/>
                  </a:lnTo>
                  <a:cubicBezTo>
                    <a:pt x="14444" y="14082"/>
                    <a:pt x="14511" y="14058"/>
                    <a:pt x="14575" y="14058"/>
                  </a:cubicBezTo>
                  <a:close/>
                  <a:moveTo>
                    <a:pt x="16039" y="15309"/>
                  </a:moveTo>
                  <a:lnTo>
                    <a:pt x="19496" y="18505"/>
                  </a:lnTo>
                  <a:cubicBezTo>
                    <a:pt x="20093" y="19061"/>
                    <a:pt x="20115" y="19987"/>
                    <a:pt x="19561" y="20565"/>
                  </a:cubicBezTo>
                  <a:cubicBezTo>
                    <a:pt x="19299" y="20841"/>
                    <a:pt x="18954" y="20976"/>
                    <a:pt x="18612" y="20976"/>
                  </a:cubicBezTo>
                  <a:cubicBezTo>
                    <a:pt x="18234" y="20976"/>
                    <a:pt x="17857" y="20812"/>
                    <a:pt x="17591" y="20497"/>
                  </a:cubicBezTo>
                  <a:lnTo>
                    <a:pt x="14576" y="16859"/>
                  </a:lnTo>
                  <a:lnTo>
                    <a:pt x="16039" y="15309"/>
                  </a:lnTo>
                  <a:close/>
                  <a:moveTo>
                    <a:pt x="7499" y="0"/>
                  </a:moveTo>
                  <a:cubicBezTo>
                    <a:pt x="5588" y="0"/>
                    <a:pt x="3679" y="764"/>
                    <a:pt x="2216" y="2291"/>
                  </a:cubicBezTo>
                  <a:cubicBezTo>
                    <a:pt x="-731" y="5396"/>
                    <a:pt x="-731" y="10306"/>
                    <a:pt x="2172" y="13387"/>
                  </a:cubicBezTo>
                  <a:cubicBezTo>
                    <a:pt x="3623" y="14904"/>
                    <a:pt x="5528" y="15661"/>
                    <a:pt x="7435" y="15661"/>
                  </a:cubicBezTo>
                  <a:cubicBezTo>
                    <a:pt x="9050" y="15661"/>
                    <a:pt x="10667" y="15118"/>
                    <a:pt x="12007" y="14035"/>
                  </a:cubicBezTo>
                  <a:lnTo>
                    <a:pt x="12894" y="14961"/>
                  </a:lnTo>
                  <a:cubicBezTo>
                    <a:pt x="12738" y="15286"/>
                    <a:pt x="12783" y="15655"/>
                    <a:pt x="13026" y="15910"/>
                  </a:cubicBezTo>
                  <a:lnTo>
                    <a:pt x="17213" y="20913"/>
                  </a:lnTo>
                  <a:cubicBezTo>
                    <a:pt x="17591" y="21369"/>
                    <a:pt x="18123" y="21600"/>
                    <a:pt x="18659" y="21600"/>
                  </a:cubicBezTo>
                  <a:cubicBezTo>
                    <a:pt x="19159" y="21600"/>
                    <a:pt x="19663" y="21398"/>
                    <a:pt x="20048" y="20983"/>
                  </a:cubicBezTo>
                  <a:cubicBezTo>
                    <a:pt x="20869" y="20149"/>
                    <a:pt x="20802" y="18783"/>
                    <a:pt x="19983" y="18019"/>
                  </a:cubicBezTo>
                  <a:lnTo>
                    <a:pt x="15220" y="13642"/>
                  </a:lnTo>
                  <a:cubicBezTo>
                    <a:pt x="15053" y="13496"/>
                    <a:pt x="14841" y="13414"/>
                    <a:pt x="14636" y="13414"/>
                  </a:cubicBezTo>
                  <a:cubicBezTo>
                    <a:pt x="14515" y="13414"/>
                    <a:pt x="14396" y="13442"/>
                    <a:pt x="14290" y="13502"/>
                  </a:cubicBezTo>
                  <a:lnTo>
                    <a:pt x="13402" y="12553"/>
                  </a:lnTo>
                  <a:cubicBezTo>
                    <a:pt x="15663" y="9518"/>
                    <a:pt x="15464" y="5118"/>
                    <a:pt x="12783" y="2291"/>
                  </a:cubicBezTo>
                  <a:cubicBezTo>
                    <a:pt x="11320" y="764"/>
                    <a:pt x="9409" y="0"/>
                    <a:pt x="7499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8" name="Google Shape;10239;p59"/>
            <p:cNvSpPr/>
            <p:nvPr/>
          </p:nvSpPr>
          <p:spPr>
            <a:xfrm>
              <a:off x="802133" y="179011"/>
              <a:ext cx="539789" cy="115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5" h="21600" extrusionOk="0">
                  <a:moveTo>
                    <a:pt x="1240" y="0"/>
                  </a:moveTo>
                  <a:cubicBezTo>
                    <a:pt x="738" y="0"/>
                    <a:pt x="316" y="197"/>
                    <a:pt x="167" y="464"/>
                  </a:cubicBezTo>
                  <a:cubicBezTo>
                    <a:pt x="85" y="798"/>
                    <a:pt x="493" y="1051"/>
                    <a:pt x="1138" y="1093"/>
                  </a:cubicBezTo>
                  <a:cubicBezTo>
                    <a:pt x="5188" y="1427"/>
                    <a:pt x="8905" y="2348"/>
                    <a:pt x="11738" y="3898"/>
                  </a:cubicBezTo>
                  <a:cubicBezTo>
                    <a:pt x="19097" y="7705"/>
                    <a:pt x="19097" y="13941"/>
                    <a:pt x="11738" y="17748"/>
                  </a:cubicBezTo>
                  <a:cubicBezTo>
                    <a:pt x="8660" y="19255"/>
                    <a:pt x="4943" y="20261"/>
                    <a:pt x="894" y="20510"/>
                  </a:cubicBezTo>
                  <a:cubicBezTo>
                    <a:pt x="330" y="20553"/>
                    <a:pt x="-71" y="20848"/>
                    <a:pt x="11" y="21140"/>
                  </a:cubicBezTo>
                  <a:cubicBezTo>
                    <a:pt x="85" y="21389"/>
                    <a:pt x="493" y="21600"/>
                    <a:pt x="1138" y="21600"/>
                  </a:cubicBezTo>
                  <a:lnTo>
                    <a:pt x="1302" y="21600"/>
                  </a:lnTo>
                  <a:cubicBezTo>
                    <a:pt x="5833" y="21308"/>
                    <a:pt x="10039" y="20219"/>
                    <a:pt x="13355" y="18545"/>
                  </a:cubicBezTo>
                  <a:cubicBezTo>
                    <a:pt x="21529" y="14275"/>
                    <a:pt x="21529" y="7329"/>
                    <a:pt x="13355" y="3100"/>
                  </a:cubicBezTo>
                  <a:cubicBezTo>
                    <a:pt x="10121" y="1427"/>
                    <a:pt x="5997" y="337"/>
                    <a:pt x="1383" y="4"/>
                  </a:cubicBezTo>
                  <a:cubicBezTo>
                    <a:pt x="1335" y="0"/>
                    <a:pt x="1288" y="0"/>
                    <a:pt x="1240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Google Shape;10240;p59"/>
            <p:cNvSpPr/>
            <p:nvPr/>
          </p:nvSpPr>
          <p:spPr>
            <a:xfrm>
              <a:off x="169141" y="170348"/>
              <a:ext cx="548787" cy="11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2" h="21600" extrusionOk="0">
                  <a:moveTo>
                    <a:pt x="18220" y="0"/>
                  </a:moveTo>
                  <a:cubicBezTo>
                    <a:pt x="13619" y="414"/>
                    <a:pt x="9331" y="1529"/>
                    <a:pt x="6077" y="3225"/>
                  </a:cubicBezTo>
                  <a:cubicBezTo>
                    <a:pt x="-2026" y="7406"/>
                    <a:pt x="-2026" y="14274"/>
                    <a:pt x="6077" y="18496"/>
                  </a:cubicBezTo>
                  <a:cubicBezTo>
                    <a:pt x="9411" y="20234"/>
                    <a:pt x="13619" y="21266"/>
                    <a:pt x="18220" y="21600"/>
                  </a:cubicBezTo>
                  <a:lnTo>
                    <a:pt x="18380" y="21600"/>
                  </a:lnTo>
                  <a:cubicBezTo>
                    <a:pt x="18860" y="21600"/>
                    <a:pt x="19334" y="21391"/>
                    <a:pt x="19414" y="21061"/>
                  </a:cubicBezTo>
                  <a:cubicBezTo>
                    <a:pt x="19574" y="20773"/>
                    <a:pt x="19020" y="20481"/>
                    <a:pt x="18460" y="20439"/>
                  </a:cubicBezTo>
                  <a:cubicBezTo>
                    <a:pt x="14252" y="20192"/>
                    <a:pt x="10525" y="19240"/>
                    <a:pt x="7504" y="17669"/>
                  </a:cubicBezTo>
                  <a:cubicBezTo>
                    <a:pt x="281" y="13860"/>
                    <a:pt x="281" y="7695"/>
                    <a:pt x="7504" y="3931"/>
                  </a:cubicBezTo>
                  <a:cubicBezTo>
                    <a:pt x="10525" y="2398"/>
                    <a:pt x="14252" y="1404"/>
                    <a:pt x="18460" y="1157"/>
                  </a:cubicBezTo>
                  <a:cubicBezTo>
                    <a:pt x="19020" y="1116"/>
                    <a:pt x="19414" y="827"/>
                    <a:pt x="19414" y="535"/>
                  </a:cubicBezTo>
                  <a:cubicBezTo>
                    <a:pt x="19334" y="205"/>
                    <a:pt x="18860" y="0"/>
                    <a:pt x="18220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1387;p48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621791">
              <a:defRPr sz="2000"/>
            </a:lvl1pPr>
          </a:lstStyle>
          <a:p>
            <a:r>
              <a:t>HOW TO DEAL WITH OVERFITTING?</a:t>
            </a:r>
          </a:p>
        </p:txBody>
      </p:sp>
      <p:grpSp>
        <p:nvGrpSpPr>
          <p:cNvPr id="845" name="Google Shape;1434;p48"/>
          <p:cNvGrpSpPr/>
          <p:nvPr/>
        </p:nvGrpSpPr>
        <p:grpSpPr>
          <a:xfrm>
            <a:off x="7019039" y="3311090"/>
            <a:ext cx="1275176" cy="1275454"/>
            <a:chOff x="0" y="-2"/>
            <a:chExt cx="1275175" cy="1275453"/>
          </a:xfrm>
        </p:grpSpPr>
        <p:sp>
          <p:nvSpPr>
            <p:cNvPr id="804" name="Google Shape;1435;p48"/>
            <p:cNvSpPr/>
            <p:nvPr/>
          </p:nvSpPr>
          <p:spPr>
            <a:xfrm>
              <a:off x="194539" y="194769"/>
              <a:ext cx="886191" cy="88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600" extrusionOk="0">
                  <a:moveTo>
                    <a:pt x="10393" y="452"/>
                  </a:moveTo>
                  <a:cubicBezTo>
                    <a:pt x="15888" y="459"/>
                    <a:pt x="20339" y="5086"/>
                    <a:pt x="20347" y="10799"/>
                  </a:cubicBezTo>
                  <a:cubicBezTo>
                    <a:pt x="20347" y="14989"/>
                    <a:pt x="17917" y="18763"/>
                    <a:pt x="14201" y="20360"/>
                  </a:cubicBezTo>
                  <a:cubicBezTo>
                    <a:pt x="12968" y="20891"/>
                    <a:pt x="11673" y="21150"/>
                    <a:pt x="10389" y="21150"/>
                  </a:cubicBezTo>
                  <a:cubicBezTo>
                    <a:pt x="7799" y="21150"/>
                    <a:pt x="5256" y="20098"/>
                    <a:pt x="3355" y="18116"/>
                  </a:cubicBezTo>
                  <a:cubicBezTo>
                    <a:pt x="504" y="15159"/>
                    <a:pt x="-346" y="10710"/>
                    <a:pt x="1197" y="6840"/>
                  </a:cubicBezTo>
                  <a:cubicBezTo>
                    <a:pt x="2733" y="2977"/>
                    <a:pt x="6363" y="452"/>
                    <a:pt x="10393" y="452"/>
                  </a:cubicBezTo>
                  <a:close/>
                  <a:moveTo>
                    <a:pt x="10390" y="0"/>
                  </a:moveTo>
                  <a:cubicBezTo>
                    <a:pt x="7687" y="0"/>
                    <a:pt x="5031" y="1097"/>
                    <a:pt x="3048" y="3163"/>
                  </a:cubicBezTo>
                  <a:cubicBezTo>
                    <a:pt x="75" y="6253"/>
                    <a:pt x="-818" y="10896"/>
                    <a:pt x="790" y="14937"/>
                  </a:cubicBezTo>
                  <a:cubicBezTo>
                    <a:pt x="2397" y="18971"/>
                    <a:pt x="6191" y="21600"/>
                    <a:pt x="10393" y="21600"/>
                  </a:cubicBezTo>
                  <a:cubicBezTo>
                    <a:pt x="16124" y="21593"/>
                    <a:pt x="20775" y="16764"/>
                    <a:pt x="20782" y="10799"/>
                  </a:cubicBezTo>
                  <a:cubicBezTo>
                    <a:pt x="20775" y="6431"/>
                    <a:pt x="18246" y="2494"/>
                    <a:pt x="14366" y="823"/>
                  </a:cubicBezTo>
                  <a:cubicBezTo>
                    <a:pt x="13080" y="269"/>
                    <a:pt x="11730" y="0"/>
                    <a:pt x="1039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5" name="Google Shape;1436;p48"/>
            <p:cNvSpPr/>
            <p:nvPr/>
          </p:nvSpPr>
          <p:spPr>
            <a:xfrm>
              <a:off x="624013" y="1150195"/>
              <a:ext cx="27715" cy="2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3" y="0"/>
                  </a:moveTo>
                  <a:cubicBezTo>
                    <a:pt x="4750" y="0"/>
                    <a:pt x="0" y="4990"/>
                    <a:pt x="0" y="10922"/>
                  </a:cubicBezTo>
                  <a:cubicBezTo>
                    <a:pt x="0" y="16854"/>
                    <a:pt x="4750" y="21600"/>
                    <a:pt x="10913" y="21600"/>
                  </a:cubicBezTo>
                  <a:cubicBezTo>
                    <a:pt x="16850" y="21600"/>
                    <a:pt x="21600" y="16854"/>
                    <a:pt x="21600" y="10922"/>
                  </a:cubicBezTo>
                  <a:cubicBezTo>
                    <a:pt x="21600" y="4990"/>
                    <a:pt x="16850" y="0"/>
                    <a:pt x="1091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Google Shape;1437;p48"/>
            <p:cNvSpPr/>
            <p:nvPr/>
          </p:nvSpPr>
          <p:spPr>
            <a:xfrm>
              <a:off x="756626" y="1133317"/>
              <a:ext cx="27749" cy="2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0" h="21600" extrusionOk="0">
                  <a:moveTo>
                    <a:pt x="9683" y="0"/>
                  </a:moveTo>
                  <a:cubicBezTo>
                    <a:pt x="8869" y="0"/>
                    <a:pt x="8038" y="112"/>
                    <a:pt x="7206" y="337"/>
                  </a:cubicBezTo>
                  <a:cubicBezTo>
                    <a:pt x="2082" y="1744"/>
                    <a:pt x="-1125" y="7894"/>
                    <a:pt x="368" y="13556"/>
                  </a:cubicBezTo>
                  <a:cubicBezTo>
                    <a:pt x="1437" y="18281"/>
                    <a:pt x="5289" y="21600"/>
                    <a:pt x="9785" y="21600"/>
                  </a:cubicBezTo>
                  <a:cubicBezTo>
                    <a:pt x="10634" y="21600"/>
                    <a:pt x="11278" y="21600"/>
                    <a:pt x="12127" y="21356"/>
                  </a:cubicBezTo>
                  <a:cubicBezTo>
                    <a:pt x="17268" y="19706"/>
                    <a:pt x="20475" y="13800"/>
                    <a:pt x="19185" y="8138"/>
                  </a:cubicBezTo>
                  <a:cubicBezTo>
                    <a:pt x="18100" y="3150"/>
                    <a:pt x="14129" y="0"/>
                    <a:pt x="968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Google Shape;1438;p48"/>
            <p:cNvSpPr/>
            <p:nvPr/>
          </p:nvSpPr>
          <p:spPr>
            <a:xfrm>
              <a:off x="459666" y="1124032"/>
              <a:ext cx="27944" cy="2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1" h="21600" extrusionOk="0">
                  <a:moveTo>
                    <a:pt x="9881" y="0"/>
                  </a:moveTo>
                  <a:cubicBezTo>
                    <a:pt x="5754" y="0"/>
                    <a:pt x="1860" y="2891"/>
                    <a:pt x="496" y="7498"/>
                  </a:cubicBezTo>
                  <a:cubicBezTo>
                    <a:pt x="-1185" y="13132"/>
                    <a:pt x="1544" y="19250"/>
                    <a:pt x="6570" y="21134"/>
                  </a:cubicBezTo>
                  <a:cubicBezTo>
                    <a:pt x="7618" y="21358"/>
                    <a:pt x="8666" y="21600"/>
                    <a:pt x="9515" y="21600"/>
                  </a:cubicBezTo>
                  <a:cubicBezTo>
                    <a:pt x="13709" y="21600"/>
                    <a:pt x="17270" y="18541"/>
                    <a:pt x="18734" y="14083"/>
                  </a:cubicBezTo>
                  <a:cubicBezTo>
                    <a:pt x="20415" y="8431"/>
                    <a:pt x="17686" y="2332"/>
                    <a:pt x="12660" y="448"/>
                  </a:cubicBezTo>
                  <a:cubicBezTo>
                    <a:pt x="11745" y="149"/>
                    <a:pt x="10813" y="0"/>
                    <a:pt x="9881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Google Shape;1439;p48"/>
            <p:cNvSpPr/>
            <p:nvPr/>
          </p:nvSpPr>
          <p:spPr>
            <a:xfrm>
              <a:off x="908729" y="1066460"/>
              <a:ext cx="27844" cy="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1" h="21600" extrusionOk="0">
                  <a:moveTo>
                    <a:pt x="9478" y="0"/>
                  </a:moveTo>
                  <a:cubicBezTo>
                    <a:pt x="7748" y="0"/>
                    <a:pt x="6018" y="528"/>
                    <a:pt x="4469" y="1622"/>
                  </a:cubicBezTo>
                  <a:cubicBezTo>
                    <a:pt x="-95" y="4961"/>
                    <a:pt x="-1347" y="11602"/>
                    <a:pt x="1569" y="16601"/>
                  </a:cubicBezTo>
                  <a:cubicBezTo>
                    <a:pt x="3431" y="19695"/>
                    <a:pt x="6331" y="21600"/>
                    <a:pt x="9445" y="21600"/>
                  </a:cubicBezTo>
                  <a:cubicBezTo>
                    <a:pt x="11323" y="21600"/>
                    <a:pt x="13185" y="21110"/>
                    <a:pt x="14635" y="19921"/>
                  </a:cubicBezTo>
                  <a:cubicBezTo>
                    <a:pt x="19001" y="16601"/>
                    <a:pt x="20253" y="9942"/>
                    <a:pt x="17551" y="4961"/>
                  </a:cubicBezTo>
                  <a:cubicBezTo>
                    <a:pt x="15673" y="1736"/>
                    <a:pt x="12592" y="0"/>
                    <a:pt x="947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9" name="Google Shape;1440;p48"/>
            <p:cNvSpPr/>
            <p:nvPr/>
          </p:nvSpPr>
          <p:spPr>
            <a:xfrm>
              <a:off x="311982" y="1047527"/>
              <a:ext cx="27777" cy="2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4" h="21600" extrusionOk="0">
                  <a:moveTo>
                    <a:pt x="9493" y="0"/>
                  </a:moveTo>
                  <a:cubicBezTo>
                    <a:pt x="6531" y="0"/>
                    <a:pt x="3652" y="1510"/>
                    <a:pt x="1905" y="4454"/>
                  </a:cubicBezTo>
                  <a:cubicBezTo>
                    <a:pt x="-1240" y="9151"/>
                    <a:pt x="-408" y="15972"/>
                    <a:pt x="3786" y="19494"/>
                  </a:cubicBezTo>
                  <a:cubicBezTo>
                    <a:pt x="5466" y="20892"/>
                    <a:pt x="7563" y="21600"/>
                    <a:pt x="9444" y="21600"/>
                  </a:cubicBezTo>
                  <a:cubicBezTo>
                    <a:pt x="12589" y="21600"/>
                    <a:pt x="15318" y="19960"/>
                    <a:pt x="17215" y="17146"/>
                  </a:cubicBezTo>
                  <a:cubicBezTo>
                    <a:pt x="20360" y="12449"/>
                    <a:pt x="19511" y="5628"/>
                    <a:pt x="15318" y="2106"/>
                  </a:cubicBezTo>
                  <a:cubicBezTo>
                    <a:pt x="13537" y="690"/>
                    <a:pt x="11490" y="0"/>
                    <a:pt x="949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Google Shape;1441;p48"/>
            <p:cNvSpPr/>
            <p:nvPr/>
          </p:nvSpPr>
          <p:spPr>
            <a:xfrm>
              <a:off x="1032610" y="955111"/>
              <a:ext cx="27821" cy="2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21600" extrusionOk="0">
                  <a:moveTo>
                    <a:pt x="9617" y="0"/>
                  </a:moveTo>
                  <a:cubicBezTo>
                    <a:pt x="6788" y="0"/>
                    <a:pt x="3993" y="1390"/>
                    <a:pt x="2079" y="4095"/>
                  </a:cubicBezTo>
                  <a:cubicBezTo>
                    <a:pt x="-1266" y="8584"/>
                    <a:pt x="-434" y="15458"/>
                    <a:pt x="3560" y="19233"/>
                  </a:cubicBezTo>
                  <a:cubicBezTo>
                    <a:pt x="5224" y="20905"/>
                    <a:pt x="7321" y="21600"/>
                    <a:pt x="9634" y="21600"/>
                  </a:cubicBezTo>
                  <a:cubicBezTo>
                    <a:pt x="12563" y="21600"/>
                    <a:pt x="15292" y="20191"/>
                    <a:pt x="16973" y="17825"/>
                  </a:cubicBezTo>
                  <a:cubicBezTo>
                    <a:pt x="20334" y="13091"/>
                    <a:pt x="19702" y="6217"/>
                    <a:pt x="15708" y="2442"/>
                  </a:cubicBezTo>
                  <a:cubicBezTo>
                    <a:pt x="13911" y="808"/>
                    <a:pt x="11747" y="0"/>
                    <a:pt x="9617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Google Shape;1442;p48"/>
            <p:cNvSpPr/>
            <p:nvPr/>
          </p:nvSpPr>
          <p:spPr>
            <a:xfrm>
              <a:off x="195242" y="929093"/>
              <a:ext cx="27700" cy="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4" h="21600" extrusionOk="0">
                  <a:moveTo>
                    <a:pt x="9500" y="0"/>
                  </a:moveTo>
                  <a:cubicBezTo>
                    <a:pt x="7602" y="0"/>
                    <a:pt x="5670" y="673"/>
                    <a:pt x="4038" y="2038"/>
                  </a:cubicBezTo>
                  <a:cubicBezTo>
                    <a:pt x="-375" y="5349"/>
                    <a:pt x="-1208" y="12175"/>
                    <a:pt x="1723" y="17130"/>
                  </a:cubicBezTo>
                  <a:cubicBezTo>
                    <a:pt x="3605" y="19954"/>
                    <a:pt x="6553" y="21600"/>
                    <a:pt x="9484" y="21600"/>
                  </a:cubicBezTo>
                  <a:cubicBezTo>
                    <a:pt x="11582" y="21600"/>
                    <a:pt x="13481" y="20889"/>
                    <a:pt x="15146" y="19487"/>
                  </a:cubicBezTo>
                  <a:cubicBezTo>
                    <a:pt x="19343" y="16177"/>
                    <a:pt x="20392" y="9351"/>
                    <a:pt x="17244" y="4638"/>
                  </a:cubicBezTo>
                  <a:cubicBezTo>
                    <a:pt x="15462" y="1627"/>
                    <a:pt x="12498" y="0"/>
                    <a:pt x="950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2" name="Google Shape;1443;p48"/>
            <p:cNvSpPr/>
            <p:nvPr/>
          </p:nvSpPr>
          <p:spPr>
            <a:xfrm>
              <a:off x="1116041" y="811361"/>
              <a:ext cx="28067" cy="2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2" h="21600" extrusionOk="0">
                  <a:moveTo>
                    <a:pt x="9369" y="0"/>
                  </a:moveTo>
                  <a:cubicBezTo>
                    <a:pt x="5580" y="0"/>
                    <a:pt x="2087" y="2540"/>
                    <a:pt x="653" y="6886"/>
                  </a:cubicBezTo>
                  <a:cubicBezTo>
                    <a:pt x="-1225" y="12587"/>
                    <a:pt x="1065" y="18759"/>
                    <a:pt x="6041" y="20885"/>
                  </a:cubicBezTo>
                  <a:cubicBezTo>
                    <a:pt x="7079" y="21355"/>
                    <a:pt x="8331" y="21600"/>
                    <a:pt x="9583" y="21600"/>
                  </a:cubicBezTo>
                  <a:cubicBezTo>
                    <a:pt x="13521" y="21600"/>
                    <a:pt x="17047" y="18985"/>
                    <a:pt x="18497" y="14714"/>
                  </a:cubicBezTo>
                  <a:cubicBezTo>
                    <a:pt x="20375" y="9031"/>
                    <a:pt x="17887" y="2860"/>
                    <a:pt x="12895" y="734"/>
                  </a:cubicBezTo>
                  <a:cubicBezTo>
                    <a:pt x="11725" y="226"/>
                    <a:pt x="10539" y="0"/>
                    <a:pt x="936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Google Shape;1444;p48"/>
            <p:cNvSpPr/>
            <p:nvPr/>
          </p:nvSpPr>
          <p:spPr>
            <a:xfrm>
              <a:off x="121292" y="780072"/>
              <a:ext cx="27942" cy="2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1" h="21600" extrusionOk="0">
                  <a:moveTo>
                    <a:pt x="9442" y="0"/>
                  </a:moveTo>
                  <a:cubicBezTo>
                    <a:pt x="8551" y="0"/>
                    <a:pt x="7643" y="131"/>
                    <a:pt x="6752" y="411"/>
                  </a:cubicBezTo>
                  <a:cubicBezTo>
                    <a:pt x="1676" y="2298"/>
                    <a:pt x="-1081" y="8427"/>
                    <a:pt x="398" y="14070"/>
                  </a:cubicBezTo>
                  <a:cubicBezTo>
                    <a:pt x="1676" y="18554"/>
                    <a:pt x="5491" y="21600"/>
                    <a:pt x="9727" y="21600"/>
                  </a:cubicBezTo>
                  <a:cubicBezTo>
                    <a:pt x="10568" y="21600"/>
                    <a:pt x="11627" y="21376"/>
                    <a:pt x="12484" y="21133"/>
                  </a:cubicBezTo>
                  <a:cubicBezTo>
                    <a:pt x="17561" y="19246"/>
                    <a:pt x="20519" y="13360"/>
                    <a:pt x="19040" y="7717"/>
                  </a:cubicBezTo>
                  <a:cubicBezTo>
                    <a:pt x="17645" y="3046"/>
                    <a:pt x="13644" y="0"/>
                    <a:pt x="9442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4" name="Google Shape;1445;p48"/>
            <p:cNvSpPr/>
            <p:nvPr/>
          </p:nvSpPr>
          <p:spPr>
            <a:xfrm>
              <a:off x="1149894" y="648363"/>
              <a:ext cx="27770" cy="28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extrusionOk="0">
                  <a:moveTo>
                    <a:pt x="10618" y="0"/>
                  </a:moveTo>
                  <a:cubicBezTo>
                    <a:pt x="5040" y="0"/>
                    <a:pt x="228" y="4618"/>
                    <a:pt x="9" y="10334"/>
                  </a:cubicBezTo>
                  <a:cubicBezTo>
                    <a:pt x="-228" y="16200"/>
                    <a:pt x="4147" y="21134"/>
                    <a:pt x="10107" y="21600"/>
                  </a:cubicBezTo>
                  <a:lnTo>
                    <a:pt x="10563" y="21600"/>
                  </a:lnTo>
                  <a:cubicBezTo>
                    <a:pt x="16086" y="21600"/>
                    <a:pt x="20679" y="17131"/>
                    <a:pt x="20898" y="11266"/>
                  </a:cubicBezTo>
                  <a:cubicBezTo>
                    <a:pt x="21372" y="5400"/>
                    <a:pt x="16779" y="484"/>
                    <a:pt x="11037" y="19"/>
                  </a:cubicBezTo>
                  <a:cubicBezTo>
                    <a:pt x="10891" y="0"/>
                    <a:pt x="10745" y="0"/>
                    <a:pt x="1061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Google Shape;1446;p48"/>
            <p:cNvSpPr/>
            <p:nvPr/>
          </p:nvSpPr>
          <p:spPr>
            <a:xfrm>
              <a:off x="97493" y="615477"/>
              <a:ext cx="27748" cy="2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extrusionOk="0">
                  <a:moveTo>
                    <a:pt x="10800" y="0"/>
                  </a:moveTo>
                  <a:cubicBezTo>
                    <a:pt x="4934" y="0"/>
                    <a:pt x="0" y="4696"/>
                    <a:pt x="0" y="10567"/>
                  </a:cubicBezTo>
                  <a:cubicBezTo>
                    <a:pt x="0" y="16438"/>
                    <a:pt x="4692" y="21358"/>
                    <a:pt x="10558" y="21600"/>
                  </a:cubicBezTo>
                  <a:lnTo>
                    <a:pt x="10800" y="21600"/>
                  </a:lnTo>
                  <a:cubicBezTo>
                    <a:pt x="16666" y="21600"/>
                    <a:pt x="21358" y="16661"/>
                    <a:pt x="21358" y="10791"/>
                  </a:cubicBezTo>
                  <a:cubicBezTo>
                    <a:pt x="21600" y="4920"/>
                    <a:pt x="16666" y="0"/>
                    <a:pt x="1080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6" name="Google Shape;1447;p48"/>
            <p:cNvSpPr/>
            <p:nvPr/>
          </p:nvSpPr>
          <p:spPr>
            <a:xfrm>
              <a:off x="1131392" y="483285"/>
              <a:ext cx="27889" cy="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6" h="21600" extrusionOk="0">
                  <a:moveTo>
                    <a:pt x="9811" y="0"/>
                  </a:moveTo>
                  <a:cubicBezTo>
                    <a:pt x="8920" y="0"/>
                    <a:pt x="8029" y="151"/>
                    <a:pt x="7138" y="434"/>
                  </a:cubicBezTo>
                  <a:cubicBezTo>
                    <a:pt x="2062" y="1868"/>
                    <a:pt x="-1115" y="7810"/>
                    <a:pt x="364" y="13752"/>
                  </a:cubicBezTo>
                  <a:cubicBezTo>
                    <a:pt x="1423" y="18261"/>
                    <a:pt x="5239" y="21600"/>
                    <a:pt x="9693" y="21600"/>
                  </a:cubicBezTo>
                  <a:cubicBezTo>
                    <a:pt x="10534" y="21600"/>
                    <a:pt x="11374" y="21600"/>
                    <a:pt x="12232" y="21355"/>
                  </a:cubicBezTo>
                  <a:cubicBezTo>
                    <a:pt x="17527" y="19695"/>
                    <a:pt x="20485" y="13507"/>
                    <a:pt x="19006" y="7810"/>
                  </a:cubicBezTo>
                  <a:cubicBezTo>
                    <a:pt x="17779" y="3094"/>
                    <a:pt x="13963" y="0"/>
                    <a:pt x="98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7" name="Google Shape;1448;p48"/>
            <p:cNvSpPr/>
            <p:nvPr/>
          </p:nvSpPr>
          <p:spPr>
            <a:xfrm>
              <a:off x="126310" y="451706"/>
              <a:ext cx="27700" cy="2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4" h="21600" extrusionOk="0">
                  <a:moveTo>
                    <a:pt x="9602" y="0"/>
                  </a:moveTo>
                  <a:cubicBezTo>
                    <a:pt x="5584" y="0"/>
                    <a:pt x="1853" y="2716"/>
                    <a:pt x="525" y="7194"/>
                  </a:cubicBezTo>
                  <a:cubicBezTo>
                    <a:pt x="-1173" y="12851"/>
                    <a:pt x="1365" y="18996"/>
                    <a:pt x="6442" y="20888"/>
                  </a:cubicBezTo>
                  <a:cubicBezTo>
                    <a:pt x="7501" y="21356"/>
                    <a:pt x="8560" y="21600"/>
                    <a:pt x="9619" y="21600"/>
                  </a:cubicBezTo>
                  <a:cubicBezTo>
                    <a:pt x="13855" y="21600"/>
                    <a:pt x="17469" y="18528"/>
                    <a:pt x="18729" y="14275"/>
                  </a:cubicBezTo>
                  <a:cubicBezTo>
                    <a:pt x="20427" y="8618"/>
                    <a:pt x="17889" y="2473"/>
                    <a:pt x="12796" y="581"/>
                  </a:cubicBezTo>
                  <a:cubicBezTo>
                    <a:pt x="11737" y="187"/>
                    <a:pt x="10661" y="0"/>
                    <a:pt x="9602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8" name="Google Shape;1449;p48"/>
            <p:cNvSpPr/>
            <p:nvPr/>
          </p:nvSpPr>
          <p:spPr>
            <a:xfrm>
              <a:off x="1062039" y="331943"/>
              <a:ext cx="27810" cy="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7" h="21600" extrusionOk="0">
                  <a:moveTo>
                    <a:pt x="9388" y="0"/>
                  </a:moveTo>
                  <a:cubicBezTo>
                    <a:pt x="7625" y="0"/>
                    <a:pt x="5829" y="562"/>
                    <a:pt x="4231" y="1778"/>
                  </a:cubicBezTo>
                  <a:cubicBezTo>
                    <a:pt x="-135" y="5091"/>
                    <a:pt x="-1387" y="11923"/>
                    <a:pt x="1727" y="16883"/>
                  </a:cubicBezTo>
                  <a:cubicBezTo>
                    <a:pt x="3391" y="19710"/>
                    <a:pt x="6307" y="21600"/>
                    <a:pt x="9619" y="21600"/>
                  </a:cubicBezTo>
                  <a:cubicBezTo>
                    <a:pt x="11497" y="21600"/>
                    <a:pt x="13161" y="20889"/>
                    <a:pt x="14809" y="19710"/>
                  </a:cubicBezTo>
                  <a:cubicBezTo>
                    <a:pt x="19175" y="16397"/>
                    <a:pt x="20213" y="9808"/>
                    <a:pt x="17313" y="4848"/>
                  </a:cubicBezTo>
                  <a:cubicBezTo>
                    <a:pt x="15468" y="1703"/>
                    <a:pt x="12453" y="0"/>
                    <a:pt x="938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9" name="Google Shape;1450;p48"/>
            <p:cNvSpPr/>
            <p:nvPr/>
          </p:nvSpPr>
          <p:spPr>
            <a:xfrm>
              <a:off x="205034" y="305175"/>
              <a:ext cx="27777" cy="2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4" h="21600" extrusionOk="0">
                  <a:moveTo>
                    <a:pt x="9444" y="0"/>
                  </a:moveTo>
                  <a:cubicBezTo>
                    <a:pt x="6565" y="0"/>
                    <a:pt x="3736" y="1444"/>
                    <a:pt x="1905" y="4350"/>
                  </a:cubicBezTo>
                  <a:cubicBezTo>
                    <a:pt x="-1240" y="8831"/>
                    <a:pt x="-408" y="15694"/>
                    <a:pt x="3786" y="19238"/>
                  </a:cubicBezTo>
                  <a:cubicBezTo>
                    <a:pt x="5466" y="20888"/>
                    <a:pt x="7563" y="21600"/>
                    <a:pt x="9660" y="21600"/>
                  </a:cubicBezTo>
                  <a:cubicBezTo>
                    <a:pt x="12589" y="21600"/>
                    <a:pt x="15318" y="19931"/>
                    <a:pt x="17215" y="17344"/>
                  </a:cubicBezTo>
                  <a:cubicBezTo>
                    <a:pt x="20360" y="12619"/>
                    <a:pt x="19511" y="5756"/>
                    <a:pt x="15318" y="2212"/>
                  </a:cubicBezTo>
                  <a:cubicBezTo>
                    <a:pt x="13570" y="750"/>
                    <a:pt x="11507" y="0"/>
                    <a:pt x="9444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0" name="Google Shape;1451;p48"/>
            <p:cNvSpPr/>
            <p:nvPr/>
          </p:nvSpPr>
          <p:spPr>
            <a:xfrm>
              <a:off x="949128" y="209858"/>
              <a:ext cx="27845" cy="2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1" h="21600" extrusionOk="0">
                  <a:moveTo>
                    <a:pt x="9410" y="0"/>
                  </a:moveTo>
                  <a:cubicBezTo>
                    <a:pt x="6614" y="0"/>
                    <a:pt x="3868" y="1390"/>
                    <a:pt x="2087" y="4076"/>
                  </a:cubicBezTo>
                  <a:cubicBezTo>
                    <a:pt x="-1274" y="8809"/>
                    <a:pt x="-425" y="15683"/>
                    <a:pt x="3552" y="19459"/>
                  </a:cubicBezTo>
                  <a:cubicBezTo>
                    <a:pt x="5233" y="20886"/>
                    <a:pt x="7329" y="21600"/>
                    <a:pt x="9626" y="21600"/>
                  </a:cubicBezTo>
                  <a:cubicBezTo>
                    <a:pt x="12571" y="21600"/>
                    <a:pt x="15300" y="20173"/>
                    <a:pt x="17181" y="17562"/>
                  </a:cubicBezTo>
                  <a:cubicBezTo>
                    <a:pt x="20326" y="12829"/>
                    <a:pt x="19694" y="5973"/>
                    <a:pt x="15500" y="2423"/>
                  </a:cubicBezTo>
                  <a:cubicBezTo>
                    <a:pt x="13703" y="789"/>
                    <a:pt x="11540" y="0"/>
                    <a:pt x="941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1" name="Google Shape;1452;p48"/>
            <p:cNvSpPr/>
            <p:nvPr/>
          </p:nvSpPr>
          <p:spPr>
            <a:xfrm>
              <a:off x="325313" y="190224"/>
              <a:ext cx="28102" cy="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2" h="21600" extrusionOk="0">
                  <a:moveTo>
                    <a:pt x="9700" y="0"/>
                  </a:moveTo>
                  <a:cubicBezTo>
                    <a:pt x="7807" y="0"/>
                    <a:pt x="5864" y="673"/>
                    <a:pt x="4182" y="2038"/>
                  </a:cubicBezTo>
                  <a:cubicBezTo>
                    <a:pt x="-145" y="5349"/>
                    <a:pt x="-1369" y="11950"/>
                    <a:pt x="1717" y="16887"/>
                  </a:cubicBezTo>
                  <a:cubicBezTo>
                    <a:pt x="3562" y="19954"/>
                    <a:pt x="6435" y="21600"/>
                    <a:pt x="9521" y="21600"/>
                  </a:cubicBezTo>
                  <a:cubicBezTo>
                    <a:pt x="11382" y="21600"/>
                    <a:pt x="13227" y="20889"/>
                    <a:pt x="14876" y="19711"/>
                  </a:cubicBezTo>
                  <a:cubicBezTo>
                    <a:pt x="19202" y="16420"/>
                    <a:pt x="20231" y="9594"/>
                    <a:pt x="17341" y="4638"/>
                  </a:cubicBezTo>
                  <a:cubicBezTo>
                    <a:pt x="15594" y="1627"/>
                    <a:pt x="12688" y="0"/>
                    <a:pt x="970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2" name="Google Shape;1453;p48"/>
            <p:cNvSpPr/>
            <p:nvPr/>
          </p:nvSpPr>
          <p:spPr>
            <a:xfrm>
              <a:off x="803782" y="128879"/>
              <a:ext cx="27863" cy="2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8" h="21600" extrusionOk="0">
                  <a:moveTo>
                    <a:pt x="9484" y="0"/>
                  </a:moveTo>
                  <a:cubicBezTo>
                    <a:pt x="5687" y="0"/>
                    <a:pt x="2089" y="2712"/>
                    <a:pt x="624" y="7118"/>
                  </a:cubicBezTo>
                  <a:cubicBezTo>
                    <a:pt x="-1258" y="12824"/>
                    <a:pt x="1257" y="18982"/>
                    <a:pt x="6286" y="21129"/>
                  </a:cubicBezTo>
                  <a:cubicBezTo>
                    <a:pt x="7335" y="21355"/>
                    <a:pt x="8385" y="21600"/>
                    <a:pt x="9650" y="21600"/>
                  </a:cubicBezTo>
                  <a:cubicBezTo>
                    <a:pt x="13631" y="21600"/>
                    <a:pt x="17194" y="18756"/>
                    <a:pt x="18677" y="14482"/>
                  </a:cubicBezTo>
                  <a:cubicBezTo>
                    <a:pt x="20342" y="9020"/>
                    <a:pt x="17827" y="2618"/>
                    <a:pt x="12798" y="716"/>
                  </a:cubicBezTo>
                  <a:cubicBezTo>
                    <a:pt x="11715" y="226"/>
                    <a:pt x="10583" y="0"/>
                    <a:pt x="948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Google Shape;1454;p48"/>
            <p:cNvSpPr/>
            <p:nvPr/>
          </p:nvSpPr>
          <p:spPr>
            <a:xfrm>
              <a:off x="475537" y="118578"/>
              <a:ext cx="27776" cy="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90" h="21600" extrusionOk="0">
                  <a:moveTo>
                    <a:pt x="9699" y="0"/>
                  </a:moveTo>
                  <a:cubicBezTo>
                    <a:pt x="8825" y="0"/>
                    <a:pt x="7935" y="132"/>
                    <a:pt x="7045" y="434"/>
                  </a:cubicBezTo>
                  <a:cubicBezTo>
                    <a:pt x="1754" y="2094"/>
                    <a:pt x="-1219" y="8036"/>
                    <a:pt x="477" y="13979"/>
                  </a:cubicBezTo>
                  <a:cubicBezTo>
                    <a:pt x="1502" y="18336"/>
                    <a:pt x="5096" y="21600"/>
                    <a:pt x="9346" y="21600"/>
                  </a:cubicBezTo>
                  <a:cubicBezTo>
                    <a:pt x="9497" y="21600"/>
                    <a:pt x="9648" y="21600"/>
                    <a:pt x="9799" y="21581"/>
                  </a:cubicBezTo>
                  <a:cubicBezTo>
                    <a:pt x="10639" y="21581"/>
                    <a:pt x="11479" y="21581"/>
                    <a:pt x="12336" y="21355"/>
                  </a:cubicBezTo>
                  <a:cubicBezTo>
                    <a:pt x="17626" y="19695"/>
                    <a:pt x="20381" y="13507"/>
                    <a:pt x="18886" y="7810"/>
                  </a:cubicBezTo>
                  <a:cubicBezTo>
                    <a:pt x="17677" y="3094"/>
                    <a:pt x="13847" y="0"/>
                    <a:pt x="969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4" name="Google Shape;1455;p48"/>
            <p:cNvSpPr/>
            <p:nvPr/>
          </p:nvSpPr>
          <p:spPr>
            <a:xfrm>
              <a:off x="640446" y="97493"/>
              <a:ext cx="27758" cy="2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extrusionOk="0">
                  <a:moveTo>
                    <a:pt x="10514" y="0"/>
                  </a:moveTo>
                  <a:cubicBezTo>
                    <a:pt x="4893" y="0"/>
                    <a:pt x="230" y="4651"/>
                    <a:pt x="9" y="10452"/>
                  </a:cubicBezTo>
                  <a:cubicBezTo>
                    <a:pt x="-231" y="16384"/>
                    <a:pt x="4413" y="21600"/>
                    <a:pt x="10219" y="21600"/>
                  </a:cubicBezTo>
                  <a:lnTo>
                    <a:pt x="10698" y="21600"/>
                  </a:lnTo>
                  <a:cubicBezTo>
                    <a:pt x="16264" y="21600"/>
                    <a:pt x="20908" y="17080"/>
                    <a:pt x="21148" y="11148"/>
                  </a:cubicBezTo>
                  <a:cubicBezTo>
                    <a:pt x="21369" y="5216"/>
                    <a:pt x="16725" y="245"/>
                    <a:pt x="10919" y="0"/>
                  </a:cubicBezTo>
                  <a:cubicBezTo>
                    <a:pt x="10790" y="0"/>
                    <a:pt x="10643" y="0"/>
                    <a:pt x="1051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5" name="Google Shape;1456;p48"/>
            <p:cNvSpPr/>
            <p:nvPr/>
          </p:nvSpPr>
          <p:spPr>
            <a:xfrm>
              <a:off x="621571" y="1242829"/>
              <a:ext cx="32599" cy="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96" y="0"/>
                  </a:moveTo>
                  <a:cubicBezTo>
                    <a:pt x="4839" y="0"/>
                    <a:pt x="0" y="4836"/>
                    <a:pt x="0" y="10888"/>
                  </a:cubicBezTo>
                  <a:cubicBezTo>
                    <a:pt x="0" y="16748"/>
                    <a:pt x="4839" y="21584"/>
                    <a:pt x="10896" y="21584"/>
                  </a:cubicBezTo>
                  <a:cubicBezTo>
                    <a:pt x="11008" y="21584"/>
                    <a:pt x="11120" y="21600"/>
                    <a:pt x="11233" y="21600"/>
                  </a:cubicBezTo>
                  <a:cubicBezTo>
                    <a:pt x="16937" y="21600"/>
                    <a:pt x="21600" y="16636"/>
                    <a:pt x="21600" y="10888"/>
                  </a:cubicBezTo>
                  <a:cubicBezTo>
                    <a:pt x="21600" y="4836"/>
                    <a:pt x="16761" y="0"/>
                    <a:pt x="108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6" name="Google Shape;1457;p48"/>
            <p:cNvSpPr/>
            <p:nvPr/>
          </p:nvSpPr>
          <p:spPr>
            <a:xfrm>
              <a:off x="778000" y="1222735"/>
              <a:ext cx="32955" cy="3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4" h="21600" extrusionOk="0">
                  <a:moveTo>
                    <a:pt x="9889" y="0"/>
                  </a:moveTo>
                  <a:cubicBezTo>
                    <a:pt x="9068" y="0"/>
                    <a:pt x="8219" y="127"/>
                    <a:pt x="7369" y="381"/>
                  </a:cubicBezTo>
                  <a:cubicBezTo>
                    <a:pt x="2099" y="1985"/>
                    <a:pt x="-983" y="7798"/>
                    <a:pt x="284" y="13595"/>
                  </a:cubicBezTo>
                  <a:cubicBezTo>
                    <a:pt x="1551" y="18408"/>
                    <a:pt x="5367" y="21600"/>
                    <a:pt x="9903" y="21600"/>
                  </a:cubicBezTo>
                  <a:cubicBezTo>
                    <a:pt x="10623" y="21600"/>
                    <a:pt x="11531" y="21600"/>
                    <a:pt x="12265" y="21203"/>
                  </a:cubicBezTo>
                  <a:cubicBezTo>
                    <a:pt x="17521" y="19805"/>
                    <a:pt x="20617" y="13802"/>
                    <a:pt x="19335" y="8195"/>
                  </a:cubicBezTo>
                  <a:cubicBezTo>
                    <a:pt x="18126" y="3319"/>
                    <a:pt x="14223" y="0"/>
                    <a:pt x="988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7" name="Google Shape;1458;p48"/>
            <p:cNvSpPr/>
            <p:nvPr/>
          </p:nvSpPr>
          <p:spPr>
            <a:xfrm>
              <a:off x="427483" y="1211878"/>
              <a:ext cx="32901" cy="3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0" h="21600" extrusionOk="0">
                  <a:moveTo>
                    <a:pt x="9623" y="0"/>
                  </a:moveTo>
                  <a:cubicBezTo>
                    <a:pt x="5604" y="0"/>
                    <a:pt x="1810" y="2795"/>
                    <a:pt x="531" y="7279"/>
                  </a:cubicBezTo>
                  <a:cubicBezTo>
                    <a:pt x="-1240" y="13042"/>
                    <a:pt x="1585" y="19011"/>
                    <a:pt x="6546" y="21000"/>
                  </a:cubicBezTo>
                  <a:cubicBezTo>
                    <a:pt x="7614" y="21205"/>
                    <a:pt x="8499" y="21395"/>
                    <a:pt x="9553" y="21600"/>
                  </a:cubicBezTo>
                  <a:cubicBezTo>
                    <a:pt x="13811" y="21600"/>
                    <a:pt x="17353" y="18411"/>
                    <a:pt x="18589" y="14037"/>
                  </a:cubicBezTo>
                  <a:cubicBezTo>
                    <a:pt x="20360" y="8463"/>
                    <a:pt x="17535" y="2305"/>
                    <a:pt x="12574" y="505"/>
                  </a:cubicBezTo>
                  <a:cubicBezTo>
                    <a:pt x="11591" y="158"/>
                    <a:pt x="10607" y="0"/>
                    <a:pt x="962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8" name="Google Shape;1459;p48"/>
            <p:cNvSpPr/>
            <p:nvPr/>
          </p:nvSpPr>
          <p:spPr>
            <a:xfrm>
              <a:off x="957770" y="1143618"/>
              <a:ext cx="32952" cy="3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0" h="21600" extrusionOk="0">
                  <a:moveTo>
                    <a:pt x="9477" y="0"/>
                  </a:moveTo>
                  <a:cubicBezTo>
                    <a:pt x="7707" y="0"/>
                    <a:pt x="5910" y="553"/>
                    <a:pt x="4321" y="1705"/>
                  </a:cubicBezTo>
                  <a:cubicBezTo>
                    <a:pt x="-69" y="4895"/>
                    <a:pt x="-1309" y="11653"/>
                    <a:pt x="1506" y="16626"/>
                  </a:cubicBezTo>
                  <a:cubicBezTo>
                    <a:pt x="3262" y="19611"/>
                    <a:pt x="6244" y="21600"/>
                    <a:pt x="9589" y="21600"/>
                  </a:cubicBezTo>
                  <a:cubicBezTo>
                    <a:pt x="11344" y="21411"/>
                    <a:pt x="13100" y="21016"/>
                    <a:pt x="14675" y="19816"/>
                  </a:cubicBezTo>
                  <a:cubicBezTo>
                    <a:pt x="19065" y="16626"/>
                    <a:pt x="20291" y="9868"/>
                    <a:pt x="17490" y="4895"/>
                  </a:cubicBezTo>
                  <a:cubicBezTo>
                    <a:pt x="15692" y="1721"/>
                    <a:pt x="12613" y="0"/>
                    <a:pt x="947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9" name="Google Shape;1460;p48"/>
            <p:cNvSpPr/>
            <p:nvPr/>
          </p:nvSpPr>
          <p:spPr>
            <a:xfrm>
              <a:off x="253183" y="1121856"/>
              <a:ext cx="32634" cy="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3" h="21600" extrusionOk="0">
                  <a:moveTo>
                    <a:pt x="9578" y="0"/>
                  </a:moveTo>
                  <a:cubicBezTo>
                    <a:pt x="6646" y="0"/>
                    <a:pt x="3729" y="1521"/>
                    <a:pt x="1788" y="4451"/>
                  </a:cubicBezTo>
                  <a:cubicBezTo>
                    <a:pt x="-1243" y="9079"/>
                    <a:pt x="-351" y="15948"/>
                    <a:pt x="3941" y="19583"/>
                  </a:cubicBezTo>
                  <a:cubicBezTo>
                    <a:pt x="5542" y="20783"/>
                    <a:pt x="7510" y="21600"/>
                    <a:pt x="9465" y="21600"/>
                  </a:cubicBezTo>
                  <a:cubicBezTo>
                    <a:pt x="12496" y="21600"/>
                    <a:pt x="15357" y="19983"/>
                    <a:pt x="17326" y="17149"/>
                  </a:cubicBezTo>
                  <a:cubicBezTo>
                    <a:pt x="20357" y="12313"/>
                    <a:pt x="19465" y="5652"/>
                    <a:pt x="15173" y="2017"/>
                  </a:cubicBezTo>
                  <a:cubicBezTo>
                    <a:pt x="13473" y="656"/>
                    <a:pt x="11519" y="0"/>
                    <a:pt x="957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0" name="Google Shape;1461;p48"/>
            <p:cNvSpPr/>
            <p:nvPr/>
          </p:nvSpPr>
          <p:spPr>
            <a:xfrm>
              <a:off x="1103871" y="1012635"/>
              <a:ext cx="32954" cy="3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2" h="21600" extrusionOk="0">
                  <a:moveTo>
                    <a:pt x="9471" y="0"/>
                  </a:moveTo>
                  <a:cubicBezTo>
                    <a:pt x="6730" y="0"/>
                    <a:pt x="4018" y="1339"/>
                    <a:pt x="2135" y="3921"/>
                  </a:cubicBezTo>
                  <a:cubicBezTo>
                    <a:pt x="-1224" y="8528"/>
                    <a:pt x="-521" y="15367"/>
                    <a:pt x="3554" y="19177"/>
                  </a:cubicBezTo>
                  <a:cubicBezTo>
                    <a:pt x="5325" y="20787"/>
                    <a:pt x="7447" y="21600"/>
                    <a:pt x="9569" y="21600"/>
                  </a:cubicBezTo>
                  <a:cubicBezTo>
                    <a:pt x="12408" y="21600"/>
                    <a:pt x="15247" y="20181"/>
                    <a:pt x="17017" y="17774"/>
                  </a:cubicBezTo>
                  <a:cubicBezTo>
                    <a:pt x="20376" y="12960"/>
                    <a:pt x="19673" y="6121"/>
                    <a:pt x="15598" y="2503"/>
                  </a:cubicBezTo>
                  <a:cubicBezTo>
                    <a:pt x="13799" y="829"/>
                    <a:pt x="11635" y="0"/>
                    <a:pt x="947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1" name="Google Shape;1462;p48"/>
            <p:cNvSpPr/>
            <p:nvPr/>
          </p:nvSpPr>
          <p:spPr>
            <a:xfrm>
              <a:off x="115476" y="981709"/>
              <a:ext cx="32614" cy="3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3" h="21600" extrusionOk="0">
                  <a:moveTo>
                    <a:pt x="9529" y="0"/>
                  </a:moveTo>
                  <a:cubicBezTo>
                    <a:pt x="7573" y="0"/>
                    <a:pt x="5617" y="667"/>
                    <a:pt x="3930" y="2000"/>
                  </a:cubicBezTo>
                  <a:cubicBezTo>
                    <a:pt x="-350" y="5602"/>
                    <a:pt x="-1243" y="12205"/>
                    <a:pt x="1790" y="16998"/>
                  </a:cubicBezTo>
                  <a:cubicBezTo>
                    <a:pt x="3576" y="19791"/>
                    <a:pt x="6425" y="21600"/>
                    <a:pt x="9472" y="21600"/>
                  </a:cubicBezTo>
                  <a:cubicBezTo>
                    <a:pt x="11612" y="21600"/>
                    <a:pt x="13398" y="20791"/>
                    <a:pt x="15184" y="19600"/>
                  </a:cubicBezTo>
                  <a:cubicBezTo>
                    <a:pt x="19464" y="15998"/>
                    <a:pt x="20357" y="9395"/>
                    <a:pt x="17324" y="4602"/>
                  </a:cubicBezTo>
                  <a:cubicBezTo>
                    <a:pt x="15481" y="1571"/>
                    <a:pt x="12519" y="0"/>
                    <a:pt x="952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2" name="Google Shape;1463;p48"/>
            <p:cNvSpPr/>
            <p:nvPr/>
          </p:nvSpPr>
          <p:spPr>
            <a:xfrm>
              <a:off x="1202237" y="842529"/>
              <a:ext cx="32910" cy="3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4" h="21600" extrusionOk="0">
                  <a:moveTo>
                    <a:pt x="9483" y="0"/>
                  </a:moveTo>
                  <a:cubicBezTo>
                    <a:pt x="5660" y="0"/>
                    <a:pt x="2062" y="2631"/>
                    <a:pt x="573" y="6901"/>
                  </a:cubicBezTo>
                  <a:cubicBezTo>
                    <a:pt x="-1198" y="12462"/>
                    <a:pt x="1275" y="18622"/>
                    <a:pt x="6054" y="20796"/>
                  </a:cubicBezTo>
                  <a:cubicBezTo>
                    <a:pt x="7304" y="21206"/>
                    <a:pt x="8358" y="21600"/>
                    <a:pt x="9595" y="21600"/>
                  </a:cubicBezTo>
                  <a:cubicBezTo>
                    <a:pt x="13502" y="21395"/>
                    <a:pt x="17043" y="18811"/>
                    <a:pt x="18463" y="14652"/>
                  </a:cubicBezTo>
                  <a:cubicBezTo>
                    <a:pt x="20402" y="9091"/>
                    <a:pt x="17929" y="2930"/>
                    <a:pt x="12968" y="756"/>
                  </a:cubicBezTo>
                  <a:cubicBezTo>
                    <a:pt x="11815" y="252"/>
                    <a:pt x="10635" y="0"/>
                    <a:pt x="94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3" name="Google Shape;1464;p48"/>
            <p:cNvSpPr/>
            <p:nvPr/>
          </p:nvSpPr>
          <p:spPr>
            <a:xfrm>
              <a:off x="27869" y="805751"/>
              <a:ext cx="32917" cy="3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0" h="21600" extrusionOk="0">
                  <a:moveTo>
                    <a:pt x="9623" y="0"/>
                  </a:moveTo>
                  <a:cubicBezTo>
                    <a:pt x="8660" y="0"/>
                    <a:pt x="7668" y="158"/>
                    <a:pt x="6705" y="490"/>
                  </a:cubicBezTo>
                  <a:cubicBezTo>
                    <a:pt x="1705" y="2291"/>
                    <a:pt x="-1156" y="8264"/>
                    <a:pt x="445" y="14031"/>
                  </a:cubicBezTo>
                  <a:cubicBezTo>
                    <a:pt x="1705" y="18424"/>
                    <a:pt x="5444" y="21600"/>
                    <a:pt x="9552" y="21600"/>
                  </a:cubicBezTo>
                  <a:cubicBezTo>
                    <a:pt x="10628" y="21600"/>
                    <a:pt x="11521" y="21410"/>
                    <a:pt x="12413" y="21000"/>
                  </a:cubicBezTo>
                  <a:cubicBezTo>
                    <a:pt x="17583" y="19214"/>
                    <a:pt x="20444" y="13241"/>
                    <a:pt x="18829" y="7663"/>
                  </a:cubicBezTo>
                  <a:cubicBezTo>
                    <a:pt x="17526" y="2986"/>
                    <a:pt x="13759" y="0"/>
                    <a:pt x="962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4" name="Google Shape;1465;p48"/>
            <p:cNvSpPr/>
            <p:nvPr/>
          </p:nvSpPr>
          <p:spPr>
            <a:xfrm>
              <a:off x="1242479" y="650467"/>
              <a:ext cx="32696" cy="3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600" extrusionOk="0">
                  <a:moveTo>
                    <a:pt x="10213" y="0"/>
                  </a:moveTo>
                  <a:cubicBezTo>
                    <a:pt x="4701" y="0"/>
                    <a:pt x="208" y="4469"/>
                    <a:pt x="23" y="10206"/>
                  </a:cubicBezTo>
                  <a:cubicBezTo>
                    <a:pt x="-363" y="16196"/>
                    <a:pt x="4114" y="21188"/>
                    <a:pt x="9951" y="21394"/>
                  </a:cubicBezTo>
                  <a:cubicBezTo>
                    <a:pt x="10151" y="21600"/>
                    <a:pt x="10337" y="21600"/>
                    <a:pt x="10337" y="21600"/>
                  </a:cubicBezTo>
                  <a:cubicBezTo>
                    <a:pt x="15988" y="21600"/>
                    <a:pt x="20650" y="17004"/>
                    <a:pt x="20851" y="11204"/>
                  </a:cubicBezTo>
                  <a:cubicBezTo>
                    <a:pt x="21237" y="5214"/>
                    <a:pt x="16760" y="222"/>
                    <a:pt x="10923" y="32"/>
                  </a:cubicBezTo>
                  <a:cubicBezTo>
                    <a:pt x="10692" y="16"/>
                    <a:pt x="10445" y="0"/>
                    <a:pt x="1021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5" name="Google Shape;1466;p48"/>
            <p:cNvSpPr/>
            <p:nvPr/>
          </p:nvSpPr>
          <p:spPr>
            <a:xfrm>
              <a:off x="0" y="611512"/>
              <a:ext cx="32911" cy="3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98" y="0"/>
                  </a:moveTo>
                  <a:cubicBezTo>
                    <a:pt x="4999" y="0"/>
                    <a:pt x="0" y="4602"/>
                    <a:pt x="0" y="10602"/>
                  </a:cubicBezTo>
                  <a:cubicBezTo>
                    <a:pt x="0" y="16601"/>
                    <a:pt x="4602" y="21394"/>
                    <a:pt x="10602" y="21600"/>
                  </a:cubicBezTo>
                  <a:lnTo>
                    <a:pt x="10792" y="21600"/>
                  </a:lnTo>
                  <a:cubicBezTo>
                    <a:pt x="16601" y="21600"/>
                    <a:pt x="21394" y="16791"/>
                    <a:pt x="21600" y="10998"/>
                  </a:cubicBezTo>
                  <a:cubicBezTo>
                    <a:pt x="21600" y="4999"/>
                    <a:pt x="16791" y="0"/>
                    <a:pt x="1099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6" name="Google Shape;1467;p48"/>
            <p:cNvSpPr/>
            <p:nvPr/>
          </p:nvSpPr>
          <p:spPr>
            <a:xfrm>
              <a:off x="1220586" y="455212"/>
              <a:ext cx="32910" cy="3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9" h="21600" extrusionOk="0">
                  <a:moveTo>
                    <a:pt x="9636" y="0"/>
                  </a:moveTo>
                  <a:cubicBezTo>
                    <a:pt x="8766" y="0"/>
                    <a:pt x="7895" y="126"/>
                    <a:pt x="7024" y="393"/>
                  </a:cubicBezTo>
                  <a:cubicBezTo>
                    <a:pt x="1984" y="1982"/>
                    <a:pt x="-1085" y="7929"/>
                    <a:pt x="357" y="13671"/>
                  </a:cubicBezTo>
                  <a:cubicBezTo>
                    <a:pt x="1442" y="18233"/>
                    <a:pt x="5225" y="21411"/>
                    <a:pt x="9722" y="21600"/>
                  </a:cubicBezTo>
                  <a:cubicBezTo>
                    <a:pt x="10436" y="21411"/>
                    <a:pt x="11335" y="21411"/>
                    <a:pt x="12235" y="21207"/>
                  </a:cubicBezTo>
                  <a:cubicBezTo>
                    <a:pt x="17446" y="19429"/>
                    <a:pt x="20515" y="13671"/>
                    <a:pt x="19073" y="7929"/>
                  </a:cubicBezTo>
                  <a:cubicBezTo>
                    <a:pt x="17874" y="3131"/>
                    <a:pt x="13934" y="0"/>
                    <a:pt x="96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7" name="Google Shape;1468;p48"/>
            <p:cNvSpPr/>
            <p:nvPr/>
          </p:nvSpPr>
          <p:spPr>
            <a:xfrm>
              <a:off x="34089" y="417999"/>
              <a:ext cx="32821" cy="3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4" h="21600" extrusionOk="0">
                  <a:moveTo>
                    <a:pt x="9505" y="0"/>
                  </a:moveTo>
                  <a:cubicBezTo>
                    <a:pt x="5539" y="0"/>
                    <a:pt x="1828" y="2791"/>
                    <a:pt x="554" y="7216"/>
                  </a:cubicBezTo>
                  <a:cubicBezTo>
                    <a:pt x="-1231" y="12814"/>
                    <a:pt x="1446" y="18999"/>
                    <a:pt x="6446" y="20997"/>
                  </a:cubicBezTo>
                  <a:cubicBezTo>
                    <a:pt x="7338" y="21410"/>
                    <a:pt x="8415" y="21600"/>
                    <a:pt x="9661" y="21600"/>
                  </a:cubicBezTo>
                  <a:cubicBezTo>
                    <a:pt x="13769" y="21600"/>
                    <a:pt x="17338" y="18603"/>
                    <a:pt x="18754" y="14416"/>
                  </a:cubicBezTo>
                  <a:cubicBezTo>
                    <a:pt x="20369" y="8611"/>
                    <a:pt x="17692" y="2617"/>
                    <a:pt x="12692" y="619"/>
                  </a:cubicBezTo>
                  <a:cubicBezTo>
                    <a:pt x="11644" y="206"/>
                    <a:pt x="10568" y="0"/>
                    <a:pt x="950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8" name="Google Shape;1469;p48"/>
            <p:cNvSpPr/>
            <p:nvPr/>
          </p:nvSpPr>
          <p:spPr>
            <a:xfrm>
              <a:off x="1138534" y="276570"/>
              <a:ext cx="33096" cy="3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extrusionOk="0">
                  <a:moveTo>
                    <a:pt x="9491" y="0"/>
                  </a:moveTo>
                  <a:cubicBezTo>
                    <a:pt x="7693" y="0"/>
                    <a:pt x="5854" y="586"/>
                    <a:pt x="4236" y="1853"/>
                  </a:cubicBezTo>
                  <a:cubicBezTo>
                    <a:pt x="-120" y="5242"/>
                    <a:pt x="-1337" y="12035"/>
                    <a:pt x="1622" y="16818"/>
                  </a:cubicBezTo>
                  <a:cubicBezTo>
                    <a:pt x="3365" y="19811"/>
                    <a:pt x="6324" y="21600"/>
                    <a:pt x="9463" y="21600"/>
                  </a:cubicBezTo>
                  <a:cubicBezTo>
                    <a:pt x="11385" y="21600"/>
                    <a:pt x="13128" y="21014"/>
                    <a:pt x="14690" y="19811"/>
                  </a:cubicBezTo>
                  <a:cubicBezTo>
                    <a:pt x="19046" y="16612"/>
                    <a:pt x="20263" y="9834"/>
                    <a:pt x="17304" y="4846"/>
                  </a:cubicBezTo>
                  <a:cubicBezTo>
                    <a:pt x="15548" y="1710"/>
                    <a:pt x="12561" y="0"/>
                    <a:pt x="949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9" name="Google Shape;1470;p48"/>
            <p:cNvSpPr/>
            <p:nvPr/>
          </p:nvSpPr>
          <p:spPr>
            <a:xfrm>
              <a:off x="126995" y="245306"/>
              <a:ext cx="32493" cy="3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5" h="21600" extrusionOk="0">
                  <a:moveTo>
                    <a:pt x="9684" y="0"/>
                  </a:moveTo>
                  <a:cubicBezTo>
                    <a:pt x="6784" y="0"/>
                    <a:pt x="3927" y="1475"/>
                    <a:pt x="2013" y="4217"/>
                  </a:cubicBezTo>
                  <a:cubicBezTo>
                    <a:pt x="-1230" y="9076"/>
                    <a:pt x="-501" y="15747"/>
                    <a:pt x="3813" y="19371"/>
                  </a:cubicBezTo>
                  <a:cubicBezTo>
                    <a:pt x="5441" y="20798"/>
                    <a:pt x="7413" y="21600"/>
                    <a:pt x="9570" y="21600"/>
                  </a:cubicBezTo>
                  <a:cubicBezTo>
                    <a:pt x="12641" y="21600"/>
                    <a:pt x="15513" y="19980"/>
                    <a:pt x="17313" y="17351"/>
                  </a:cubicBezTo>
                  <a:cubicBezTo>
                    <a:pt x="20370" y="12508"/>
                    <a:pt x="19656" y="5837"/>
                    <a:pt x="15513" y="2197"/>
                  </a:cubicBezTo>
                  <a:cubicBezTo>
                    <a:pt x="13741" y="706"/>
                    <a:pt x="11713" y="0"/>
                    <a:pt x="9684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0" name="Google Shape;1471;p48"/>
            <p:cNvSpPr/>
            <p:nvPr/>
          </p:nvSpPr>
          <p:spPr>
            <a:xfrm>
              <a:off x="1005397" y="132772"/>
              <a:ext cx="32581" cy="3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6" h="21600" extrusionOk="0">
                  <a:moveTo>
                    <a:pt x="9529" y="0"/>
                  </a:moveTo>
                  <a:cubicBezTo>
                    <a:pt x="6694" y="0"/>
                    <a:pt x="3874" y="1391"/>
                    <a:pt x="2003" y="4077"/>
                  </a:cubicBezTo>
                  <a:cubicBezTo>
                    <a:pt x="-1200" y="8714"/>
                    <a:pt x="-491" y="15556"/>
                    <a:pt x="3619" y="19394"/>
                  </a:cubicBezTo>
                  <a:cubicBezTo>
                    <a:pt x="5220" y="20801"/>
                    <a:pt x="7375" y="21600"/>
                    <a:pt x="9515" y="21600"/>
                  </a:cubicBezTo>
                  <a:cubicBezTo>
                    <a:pt x="12364" y="21600"/>
                    <a:pt x="15227" y="19985"/>
                    <a:pt x="17013" y="17379"/>
                  </a:cubicBezTo>
                  <a:cubicBezTo>
                    <a:pt x="20400" y="12743"/>
                    <a:pt x="19507" y="5884"/>
                    <a:pt x="15411" y="2270"/>
                  </a:cubicBezTo>
                  <a:cubicBezTo>
                    <a:pt x="13668" y="735"/>
                    <a:pt x="11598" y="0"/>
                    <a:pt x="952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1" name="Google Shape;1472;p48"/>
            <p:cNvSpPr/>
            <p:nvPr/>
          </p:nvSpPr>
          <p:spPr>
            <a:xfrm>
              <a:off x="268930" y="109487"/>
              <a:ext cx="32907" cy="3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21600" extrusionOk="0">
                  <a:moveTo>
                    <a:pt x="9518" y="0"/>
                  </a:moveTo>
                  <a:cubicBezTo>
                    <a:pt x="7664" y="0"/>
                    <a:pt x="5783" y="637"/>
                    <a:pt x="4097" y="1942"/>
                  </a:cubicBezTo>
                  <a:cubicBezTo>
                    <a:pt x="-112" y="5348"/>
                    <a:pt x="-1338" y="12161"/>
                    <a:pt x="1644" y="16984"/>
                  </a:cubicBezTo>
                  <a:cubicBezTo>
                    <a:pt x="3400" y="19785"/>
                    <a:pt x="6382" y="21600"/>
                    <a:pt x="9546" y="21600"/>
                  </a:cubicBezTo>
                  <a:cubicBezTo>
                    <a:pt x="11301" y="21600"/>
                    <a:pt x="13239" y="20995"/>
                    <a:pt x="14813" y="19785"/>
                  </a:cubicBezTo>
                  <a:cubicBezTo>
                    <a:pt x="19203" y="16379"/>
                    <a:pt x="20262" y="9566"/>
                    <a:pt x="17266" y="4743"/>
                  </a:cubicBezTo>
                  <a:cubicBezTo>
                    <a:pt x="15426" y="1639"/>
                    <a:pt x="12514" y="0"/>
                    <a:pt x="951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2" name="Google Shape;1473;p48"/>
            <p:cNvSpPr/>
            <p:nvPr/>
          </p:nvSpPr>
          <p:spPr>
            <a:xfrm>
              <a:off x="833860" y="37092"/>
              <a:ext cx="32747" cy="3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0" h="21600" extrusionOk="0">
                  <a:moveTo>
                    <a:pt x="9596" y="0"/>
                  </a:moveTo>
                  <a:cubicBezTo>
                    <a:pt x="5659" y="0"/>
                    <a:pt x="1976" y="2684"/>
                    <a:pt x="574" y="7093"/>
                  </a:cubicBezTo>
                  <a:cubicBezTo>
                    <a:pt x="-1211" y="12733"/>
                    <a:pt x="1296" y="18980"/>
                    <a:pt x="6296" y="20993"/>
                  </a:cubicBezTo>
                  <a:cubicBezTo>
                    <a:pt x="7358" y="21392"/>
                    <a:pt x="8435" y="21600"/>
                    <a:pt x="9497" y="21600"/>
                  </a:cubicBezTo>
                  <a:cubicBezTo>
                    <a:pt x="13604" y="21600"/>
                    <a:pt x="17174" y="18772"/>
                    <a:pt x="18604" y="14554"/>
                  </a:cubicBezTo>
                  <a:cubicBezTo>
                    <a:pt x="20389" y="8915"/>
                    <a:pt x="17896" y="2668"/>
                    <a:pt x="12896" y="655"/>
                  </a:cubicBezTo>
                  <a:cubicBezTo>
                    <a:pt x="11806" y="224"/>
                    <a:pt x="10687" y="0"/>
                    <a:pt x="95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3" name="Google Shape;1474;p48"/>
            <p:cNvSpPr/>
            <p:nvPr/>
          </p:nvSpPr>
          <p:spPr>
            <a:xfrm>
              <a:off x="446052" y="24857"/>
              <a:ext cx="32936" cy="3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7" h="21600" extrusionOk="0">
                  <a:moveTo>
                    <a:pt x="9885" y="0"/>
                  </a:moveTo>
                  <a:cubicBezTo>
                    <a:pt x="8942" y="0"/>
                    <a:pt x="7985" y="160"/>
                    <a:pt x="7028" y="479"/>
                  </a:cubicBezTo>
                  <a:cubicBezTo>
                    <a:pt x="1814" y="2090"/>
                    <a:pt x="-1072" y="8120"/>
                    <a:pt x="371" y="13959"/>
                  </a:cubicBezTo>
                  <a:cubicBezTo>
                    <a:pt x="1628" y="18585"/>
                    <a:pt x="5414" y="21600"/>
                    <a:pt x="9728" y="21600"/>
                  </a:cubicBezTo>
                  <a:cubicBezTo>
                    <a:pt x="10628" y="21600"/>
                    <a:pt x="11714" y="21600"/>
                    <a:pt x="12614" y="21185"/>
                  </a:cubicBezTo>
                  <a:cubicBezTo>
                    <a:pt x="17657" y="19590"/>
                    <a:pt x="20528" y="13544"/>
                    <a:pt x="19085" y="7721"/>
                  </a:cubicBezTo>
                  <a:cubicBezTo>
                    <a:pt x="17914" y="3127"/>
                    <a:pt x="14085" y="0"/>
                    <a:pt x="988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4" name="Google Shape;1475;p48"/>
            <p:cNvSpPr/>
            <p:nvPr/>
          </p:nvSpPr>
          <p:spPr>
            <a:xfrm>
              <a:off x="641053" y="-2"/>
              <a:ext cx="32639" cy="3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extrusionOk="0">
                  <a:moveTo>
                    <a:pt x="10546" y="0"/>
                  </a:moveTo>
                  <a:cubicBezTo>
                    <a:pt x="4773" y="0"/>
                    <a:pt x="210" y="4523"/>
                    <a:pt x="6" y="10395"/>
                  </a:cubicBezTo>
                  <a:cubicBezTo>
                    <a:pt x="-183" y="16394"/>
                    <a:pt x="4364" y="21394"/>
                    <a:pt x="10310" y="21600"/>
                  </a:cubicBezTo>
                  <a:lnTo>
                    <a:pt x="10515" y="21600"/>
                  </a:lnTo>
                  <a:cubicBezTo>
                    <a:pt x="16461" y="21600"/>
                    <a:pt x="21024" y="16998"/>
                    <a:pt x="21228" y="11205"/>
                  </a:cubicBezTo>
                  <a:cubicBezTo>
                    <a:pt x="21417" y="5206"/>
                    <a:pt x="16855" y="206"/>
                    <a:pt x="10908" y="0"/>
                  </a:cubicBezTo>
                  <a:cubicBezTo>
                    <a:pt x="10782" y="0"/>
                    <a:pt x="1065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46" name="1. dropout regularization: During model training, this approach randomly removes a number of neurons from a neural network. The performance of the model is unaffected by the lost neurons because their contribution is temporally erased.…"/>
          <p:cNvSpPr txBox="1">
            <a:spLocks noGrp="1"/>
          </p:cNvSpPr>
          <p:nvPr>
            <p:ph type="body" idx="4294967295"/>
          </p:nvPr>
        </p:nvSpPr>
        <p:spPr>
          <a:xfrm>
            <a:off x="597374" y="1602192"/>
            <a:ext cx="6723020" cy="2925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None/>
              <a:defRPr sz="1700"/>
            </a:pPr>
            <a:r>
              <a:t>1. </a:t>
            </a:r>
            <a:r>
              <a:rPr>
                <a:solidFill>
                  <a:srgbClr val="47FFC6"/>
                </a:solidFill>
              </a:rPr>
              <a:t>dropout regularization</a:t>
            </a:r>
            <a:r>
              <a:t>: During model training, this approach randomly removes a number of neurons from a neural network. The performance of the model is unaffected by the lost neurons because their contribution is temporally erased.</a:t>
            </a:r>
          </a:p>
          <a:p>
            <a:pPr marL="0" indent="0">
              <a:lnSpc>
                <a:spcPct val="100000"/>
              </a:lnSpc>
              <a:buSzTx/>
              <a:buNone/>
              <a:defRPr sz="1700"/>
            </a:pPr>
            <a:endParaRPr/>
          </a:p>
          <a:p>
            <a:pPr marL="0" indent="0">
              <a:lnSpc>
                <a:spcPct val="100000"/>
              </a:lnSpc>
              <a:buSzTx/>
              <a:buNone/>
              <a:defRPr sz="1700"/>
            </a:pPr>
            <a:r>
              <a:t>2. </a:t>
            </a:r>
            <a:r>
              <a:rPr>
                <a:solidFill>
                  <a:srgbClr val="47FFD7"/>
                </a:solidFill>
              </a:rPr>
              <a:t>Image Augmentation</a:t>
            </a:r>
            <a:r>
              <a:rPr>
                <a:solidFill>
                  <a:srgbClr val="FEFFFF"/>
                </a:solidFill>
              </a:rPr>
              <a:t>: </a:t>
            </a:r>
            <a:r>
              <a:t>Image augmentation artificially creates training images through different ways of processing or combination of multiple processing, such as random rotation, shifts, shear and flips, etc.,</a:t>
            </a:r>
          </a:p>
        </p:txBody>
      </p:sp>
      <p:sp>
        <p:nvSpPr>
          <p:cNvPr id="46" name="Google Shape;1387;p48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621791">
              <a:defRPr sz="2000"/>
            </a:lvl1pPr>
          </a:lstStyle>
          <a:p>
            <a:r>
              <a:t>HOW TO DEAL WITH OVERFITTING?</a:t>
            </a:r>
          </a:p>
        </p:txBody>
      </p:sp>
      <p:grpSp>
        <p:nvGrpSpPr>
          <p:cNvPr id="779" name="Google Shape;1434;p48"/>
          <p:cNvGrpSpPr/>
          <p:nvPr/>
        </p:nvGrpSpPr>
        <p:grpSpPr>
          <a:xfrm>
            <a:off x="7019039" y="3311091"/>
            <a:ext cx="1275175" cy="1275453"/>
            <a:chOff x="0" y="-1"/>
            <a:chExt cx="1275174" cy="1275451"/>
          </a:xfrm>
        </p:grpSpPr>
        <p:sp>
          <p:nvSpPr>
            <p:cNvPr id="780" name="Google Shape;1435;p48"/>
            <p:cNvSpPr/>
            <p:nvPr/>
          </p:nvSpPr>
          <p:spPr>
            <a:xfrm>
              <a:off x="194539" y="194769"/>
              <a:ext cx="886191" cy="88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600" extrusionOk="0">
                  <a:moveTo>
                    <a:pt x="10393" y="452"/>
                  </a:moveTo>
                  <a:cubicBezTo>
                    <a:pt x="15888" y="459"/>
                    <a:pt x="20339" y="5086"/>
                    <a:pt x="20347" y="10799"/>
                  </a:cubicBezTo>
                  <a:cubicBezTo>
                    <a:pt x="20347" y="14989"/>
                    <a:pt x="17917" y="18763"/>
                    <a:pt x="14201" y="20360"/>
                  </a:cubicBezTo>
                  <a:cubicBezTo>
                    <a:pt x="12968" y="20891"/>
                    <a:pt x="11673" y="21150"/>
                    <a:pt x="10389" y="21150"/>
                  </a:cubicBezTo>
                  <a:cubicBezTo>
                    <a:pt x="7799" y="21150"/>
                    <a:pt x="5256" y="20098"/>
                    <a:pt x="3355" y="18116"/>
                  </a:cubicBezTo>
                  <a:cubicBezTo>
                    <a:pt x="504" y="15159"/>
                    <a:pt x="-346" y="10710"/>
                    <a:pt x="1197" y="6840"/>
                  </a:cubicBezTo>
                  <a:cubicBezTo>
                    <a:pt x="2733" y="2977"/>
                    <a:pt x="6363" y="452"/>
                    <a:pt x="10393" y="452"/>
                  </a:cubicBezTo>
                  <a:close/>
                  <a:moveTo>
                    <a:pt x="10390" y="0"/>
                  </a:moveTo>
                  <a:cubicBezTo>
                    <a:pt x="7687" y="0"/>
                    <a:pt x="5031" y="1097"/>
                    <a:pt x="3048" y="3163"/>
                  </a:cubicBezTo>
                  <a:cubicBezTo>
                    <a:pt x="75" y="6253"/>
                    <a:pt x="-818" y="10896"/>
                    <a:pt x="790" y="14937"/>
                  </a:cubicBezTo>
                  <a:cubicBezTo>
                    <a:pt x="2397" y="18971"/>
                    <a:pt x="6191" y="21600"/>
                    <a:pt x="10393" y="21600"/>
                  </a:cubicBezTo>
                  <a:cubicBezTo>
                    <a:pt x="16124" y="21593"/>
                    <a:pt x="20775" y="16764"/>
                    <a:pt x="20782" y="10799"/>
                  </a:cubicBezTo>
                  <a:cubicBezTo>
                    <a:pt x="20775" y="6431"/>
                    <a:pt x="18246" y="2494"/>
                    <a:pt x="14366" y="823"/>
                  </a:cubicBezTo>
                  <a:cubicBezTo>
                    <a:pt x="13080" y="269"/>
                    <a:pt x="11730" y="0"/>
                    <a:pt x="1039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1" name="Google Shape;1436;p48"/>
            <p:cNvSpPr/>
            <p:nvPr/>
          </p:nvSpPr>
          <p:spPr>
            <a:xfrm>
              <a:off x="624013" y="1150195"/>
              <a:ext cx="27715" cy="2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3" y="0"/>
                  </a:moveTo>
                  <a:cubicBezTo>
                    <a:pt x="4750" y="0"/>
                    <a:pt x="0" y="4990"/>
                    <a:pt x="0" y="10922"/>
                  </a:cubicBezTo>
                  <a:cubicBezTo>
                    <a:pt x="0" y="16854"/>
                    <a:pt x="4750" y="21600"/>
                    <a:pt x="10913" y="21600"/>
                  </a:cubicBezTo>
                  <a:cubicBezTo>
                    <a:pt x="16850" y="21600"/>
                    <a:pt x="21600" y="16854"/>
                    <a:pt x="21600" y="10922"/>
                  </a:cubicBezTo>
                  <a:cubicBezTo>
                    <a:pt x="21600" y="4990"/>
                    <a:pt x="16850" y="0"/>
                    <a:pt x="1091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2" name="Google Shape;1437;p48"/>
            <p:cNvSpPr/>
            <p:nvPr/>
          </p:nvSpPr>
          <p:spPr>
            <a:xfrm>
              <a:off x="756626" y="1133317"/>
              <a:ext cx="27749" cy="2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0" h="21600" extrusionOk="0">
                  <a:moveTo>
                    <a:pt x="9683" y="0"/>
                  </a:moveTo>
                  <a:cubicBezTo>
                    <a:pt x="8869" y="0"/>
                    <a:pt x="8038" y="112"/>
                    <a:pt x="7206" y="337"/>
                  </a:cubicBezTo>
                  <a:cubicBezTo>
                    <a:pt x="2082" y="1744"/>
                    <a:pt x="-1125" y="7894"/>
                    <a:pt x="368" y="13556"/>
                  </a:cubicBezTo>
                  <a:cubicBezTo>
                    <a:pt x="1437" y="18281"/>
                    <a:pt x="5289" y="21600"/>
                    <a:pt x="9785" y="21600"/>
                  </a:cubicBezTo>
                  <a:cubicBezTo>
                    <a:pt x="10634" y="21600"/>
                    <a:pt x="11278" y="21600"/>
                    <a:pt x="12127" y="21356"/>
                  </a:cubicBezTo>
                  <a:cubicBezTo>
                    <a:pt x="17268" y="19706"/>
                    <a:pt x="20475" y="13800"/>
                    <a:pt x="19185" y="8138"/>
                  </a:cubicBezTo>
                  <a:cubicBezTo>
                    <a:pt x="18100" y="3150"/>
                    <a:pt x="14129" y="0"/>
                    <a:pt x="968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Google Shape;1438;p48"/>
            <p:cNvSpPr/>
            <p:nvPr/>
          </p:nvSpPr>
          <p:spPr>
            <a:xfrm>
              <a:off x="459666" y="1124032"/>
              <a:ext cx="27944" cy="2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1" h="21600" extrusionOk="0">
                  <a:moveTo>
                    <a:pt x="9881" y="0"/>
                  </a:moveTo>
                  <a:cubicBezTo>
                    <a:pt x="5754" y="0"/>
                    <a:pt x="1860" y="2891"/>
                    <a:pt x="496" y="7498"/>
                  </a:cubicBezTo>
                  <a:cubicBezTo>
                    <a:pt x="-1185" y="13132"/>
                    <a:pt x="1544" y="19250"/>
                    <a:pt x="6570" y="21134"/>
                  </a:cubicBezTo>
                  <a:cubicBezTo>
                    <a:pt x="7618" y="21358"/>
                    <a:pt x="8666" y="21600"/>
                    <a:pt x="9515" y="21600"/>
                  </a:cubicBezTo>
                  <a:cubicBezTo>
                    <a:pt x="13709" y="21600"/>
                    <a:pt x="17270" y="18541"/>
                    <a:pt x="18734" y="14083"/>
                  </a:cubicBezTo>
                  <a:cubicBezTo>
                    <a:pt x="20415" y="8431"/>
                    <a:pt x="17686" y="2332"/>
                    <a:pt x="12660" y="448"/>
                  </a:cubicBezTo>
                  <a:cubicBezTo>
                    <a:pt x="11745" y="149"/>
                    <a:pt x="10813" y="0"/>
                    <a:pt x="9881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4" name="Google Shape;1439;p48"/>
            <p:cNvSpPr/>
            <p:nvPr/>
          </p:nvSpPr>
          <p:spPr>
            <a:xfrm>
              <a:off x="908729" y="1066460"/>
              <a:ext cx="27844" cy="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1" h="21600" extrusionOk="0">
                  <a:moveTo>
                    <a:pt x="9478" y="0"/>
                  </a:moveTo>
                  <a:cubicBezTo>
                    <a:pt x="7748" y="0"/>
                    <a:pt x="6018" y="528"/>
                    <a:pt x="4469" y="1622"/>
                  </a:cubicBezTo>
                  <a:cubicBezTo>
                    <a:pt x="-95" y="4961"/>
                    <a:pt x="-1347" y="11602"/>
                    <a:pt x="1569" y="16601"/>
                  </a:cubicBezTo>
                  <a:cubicBezTo>
                    <a:pt x="3431" y="19695"/>
                    <a:pt x="6331" y="21600"/>
                    <a:pt x="9445" y="21600"/>
                  </a:cubicBezTo>
                  <a:cubicBezTo>
                    <a:pt x="11323" y="21600"/>
                    <a:pt x="13185" y="21110"/>
                    <a:pt x="14635" y="19921"/>
                  </a:cubicBezTo>
                  <a:cubicBezTo>
                    <a:pt x="19001" y="16601"/>
                    <a:pt x="20253" y="9942"/>
                    <a:pt x="17551" y="4961"/>
                  </a:cubicBezTo>
                  <a:cubicBezTo>
                    <a:pt x="15673" y="1736"/>
                    <a:pt x="12592" y="0"/>
                    <a:pt x="947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Google Shape;1440;p48"/>
            <p:cNvSpPr/>
            <p:nvPr/>
          </p:nvSpPr>
          <p:spPr>
            <a:xfrm>
              <a:off x="311982" y="1047527"/>
              <a:ext cx="27777" cy="2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4" h="21600" extrusionOk="0">
                  <a:moveTo>
                    <a:pt x="9493" y="0"/>
                  </a:moveTo>
                  <a:cubicBezTo>
                    <a:pt x="6531" y="0"/>
                    <a:pt x="3652" y="1510"/>
                    <a:pt x="1905" y="4454"/>
                  </a:cubicBezTo>
                  <a:cubicBezTo>
                    <a:pt x="-1240" y="9151"/>
                    <a:pt x="-408" y="15972"/>
                    <a:pt x="3786" y="19494"/>
                  </a:cubicBezTo>
                  <a:cubicBezTo>
                    <a:pt x="5466" y="20892"/>
                    <a:pt x="7563" y="21600"/>
                    <a:pt x="9444" y="21600"/>
                  </a:cubicBezTo>
                  <a:cubicBezTo>
                    <a:pt x="12589" y="21600"/>
                    <a:pt x="15318" y="19960"/>
                    <a:pt x="17215" y="17146"/>
                  </a:cubicBezTo>
                  <a:cubicBezTo>
                    <a:pt x="20360" y="12449"/>
                    <a:pt x="19511" y="5628"/>
                    <a:pt x="15318" y="2106"/>
                  </a:cubicBezTo>
                  <a:cubicBezTo>
                    <a:pt x="13537" y="690"/>
                    <a:pt x="11490" y="0"/>
                    <a:pt x="949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6" name="Google Shape;1441;p48"/>
            <p:cNvSpPr/>
            <p:nvPr/>
          </p:nvSpPr>
          <p:spPr>
            <a:xfrm>
              <a:off x="1032610" y="955111"/>
              <a:ext cx="27821" cy="2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21600" extrusionOk="0">
                  <a:moveTo>
                    <a:pt x="9617" y="0"/>
                  </a:moveTo>
                  <a:cubicBezTo>
                    <a:pt x="6788" y="0"/>
                    <a:pt x="3993" y="1390"/>
                    <a:pt x="2079" y="4095"/>
                  </a:cubicBezTo>
                  <a:cubicBezTo>
                    <a:pt x="-1266" y="8584"/>
                    <a:pt x="-434" y="15458"/>
                    <a:pt x="3560" y="19233"/>
                  </a:cubicBezTo>
                  <a:cubicBezTo>
                    <a:pt x="5224" y="20905"/>
                    <a:pt x="7321" y="21600"/>
                    <a:pt x="9634" y="21600"/>
                  </a:cubicBezTo>
                  <a:cubicBezTo>
                    <a:pt x="12563" y="21600"/>
                    <a:pt x="15292" y="20191"/>
                    <a:pt x="16973" y="17825"/>
                  </a:cubicBezTo>
                  <a:cubicBezTo>
                    <a:pt x="20334" y="13091"/>
                    <a:pt x="19702" y="6217"/>
                    <a:pt x="15708" y="2442"/>
                  </a:cubicBezTo>
                  <a:cubicBezTo>
                    <a:pt x="13911" y="808"/>
                    <a:pt x="11747" y="0"/>
                    <a:pt x="9617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Google Shape;1442;p48"/>
            <p:cNvSpPr/>
            <p:nvPr/>
          </p:nvSpPr>
          <p:spPr>
            <a:xfrm>
              <a:off x="195242" y="929093"/>
              <a:ext cx="27700" cy="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4" h="21600" extrusionOk="0">
                  <a:moveTo>
                    <a:pt x="9500" y="0"/>
                  </a:moveTo>
                  <a:cubicBezTo>
                    <a:pt x="7602" y="0"/>
                    <a:pt x="5670" y="673"/>
                    <a:pt x="4038" y="2038"/>
                  </a:cubicBezTo>
                  <a:cubicBezTo>
                    <a:pt x="-375" y="5349"/>
                    <a:pt x="-1208" y="12175"/>
                    <a:pt x="1723" y="17130"/>
                  </a:cubicBezTo>
                  <a:cubicBezTo>
                    <a:pt x="3605" y="19954"/>
                    <a:pt x="6553" y="21600"/>
                    <a:pt x="9484" y="21600"/>
                  </a:cubicBezTo>
                  <a:cubicBezTo>
                    <a:pt x="11582" y="21600"/>
                    <a:pt x="13481" y="20889"/>
                    <a:pt x="15146" y="19487"/>
                  </a:cubicBezTo>
                  <a:cubicBezTo>
                    <a:pt x="19343" y="16177"/>
                    <a:pt x="20392" y="9351"/>
                    <a:pt x="17244" y="4638"/>
                  </a:cubicBezTo>
                  <a:cubicBezTo>
                    <a:pt x="15462" y="1627"/>
                    <a:pt x="12498" y="0"/>
                    <a:pt x="950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8" name="Google Shape;1443;p48"/>
            <p:cNvSpPr/>
            <p:nvPr/>
          </p:nvSpPr>
          <p:spPr>
            <a:xfrm>
              <a:off x="1116041" y="811361"/>
              <a:ext cx="28067" cy="2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2" h="21600" extrusionOk="0">
                  <a:moveTo>
                    <a:pt x="9369" y="0"/>
                  </a:moveTo>
                  <a:cubicBezTo>
                    <a:pt x="5580" y="0"/>
                    <a:pt x="2087" y="2540"/>
                    <a:pt x="653" y="6886"/>
                  </a:cubicBezTo>
                  <a:cubicBezTo>
                    <a:pt x="-1225" y="12587"/>
                    <a:pt x="1065" y="18759"/>
                    <a:pt x="6041" y="20885"/>
                  </a:cubicBezTo>
                  <a:cubicBezTo>
                    <a:pt x="7079" y="21355"/>
                    <a:pt x="8331" y="21600"/>
                    <a:pt x="9583" y="21600"/>
                  </a:cubicBezTo>
                  <a:cubicBezTo>
                    <a:pt x="13521" y="21600"/>
                    <a:pt x="17047" y="18985"/>
                    <a:pt x="18497" y="14714"/>
                  </a:cubicBezTo>
                  <a:cubicBezTo>
                    <a:pt x="20375" y="9031"/>
                    <a:pt x="17887" y="2860"/>
                    <a:pt x="12895" y="734"/>
                  </a:cubicBezTo>
                  <a:cubicBezTo>
                    <a:pt x="11725" y="226"/>
                    <a:pt x="10539" y="0"/>
                    <a:pt x="936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9" name="Google Shape;1444;p48"/>
            <p:cNvSpPr/>
            <p:nvPr/>
          </p:nvSpPr>
          <p:spPr>
            <a:xfrm>
              <a:off x="121292" y="780072"/>
              <a:ext cx="27942" cy="2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1" h="21600" extrusionOk="0">
                  <a:moveTo>
                    <a:pt x="9442" y="0"/>
                  </a:moveTo>
                  <a:cubicBezTo>
                    <a:pt x="8551" y="0"/>
                    <a:pt x="7643" y="131"/>
                    <a:pt x="6752" y="411"/>
                  </a:cubicBezTo>
                  <a:cubicBezTo>
                    <a:pt x="1676" y="2298"/>
                    <a:pt x="-1081" y="8427"/>
                    <a:pt x="398" y="14070"/>
                  </a:cubicBezTo>
                  <a:cubicBezTo>
                    <a:pt x="1676" y="18554"/>
                    <a:pt x="5491" y="21600"/>
                    <a:pt x="9727" y="21600"/>
                  </a:cubicBezTo>
                  <a:cubicBezTo>
                    <a:pt x="10568" y="21600"/>
                    <a:pt x="11627" y="21376"/>
                    <a:pt x="12484" y="21133"/>
                  </a:cubicBezTo>
                  <a:cubicBezTo>
                    <a:pt x="17561" y="19246"/>
                    <a:pt x="20519" y="13360"/>
                    <a:pt x="19040" y="7717"/>
                  </a:cubicBezTo>
                  <a:cubicBezTo>
                    <a:pt x="17645" y="3046"/>
                    <a:pt x="13644" y="0"/>
                    <a:pt x="9442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0" name="Google Shape;1445;p48"/>
            <p:cNvSpPr/>
            <p:nvPr/>
          </p:nvSpPr>
          <p:spPr>
            <a:xfrm>
              <a:off x="1149894" y="648363"/>
              <a:ext cx="27770" cy="28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extrusionOk="0">
                  <a:moveTo>
                    <a:pt x="10618" y="0"/>
                  </a:moveTo>
                  <a:cubicBezTo>
                    <a:pt x="5040" y="0"/>
                    <a:pt x="228" y="4618"/>
                    <a:pt x="9" y="10334"/>
                  </a:cubicBezTo>
                  <a:cubicBezTo>
                    <a:pt x="-228" y="16200"/>
                    <a:pt x="4147" y="21134"/>
                    <a:pt x="10107" y="21600"/>
                  </a:cubicBezTo>
                  <a:lnTo>
                    <a:pt x="10563" y="21600"/>
                  </a:lnTo>
                  <a:cubicBezTo>
                    <a:pt x="16086" y="21600"/>
                    <a:pt x="20679" y="17131"/>
                    <a:pt x="20898" y="11266"/>
                  </a:cubicBezTo>
                  <a:cubicBezTo>
                    <a:pt x="21372" y="5400"/>
                    <a:pt x="16779" y="484"/>
                    <a:pt x="11037" y="19"/>
                  </a:cubicBezTo>
                  <a:cubicBezTo>
                    <a:pt x="10891" y="0"/>
                    <a:pt x="10745" y="0"/>
                    <a:pt x="1061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1" name="Google Shape;1446;p48"/>
            <p:cNvSpPr/>
            <p:nvPr/>
          </p:nvSpPr>
          <p:spPr>
            <a:xfrm>
              <a:off x="97493" y="615477"/>
              <a:ext cx="27748" cy="2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extrusionOk="0">
                  <a:moveTo>
                    <a:pt x="10800" y="0"/>
                  </a:moveTo>
                  <a:cubicBezTo>
                    <a:pt x="4934" y="0"/>
                    <a:pt x="0" y="4696"/>
                    <a:pt x="0" y="10567"/>
                  </a:cubicBezTo>
                  <a:cubicBezTo>
                    <a:pt x="0" y="16438"/>
                    <a:pt x="4692" y="21358"/>
                    <a:pt x="10558" y="21600"/>
                  </a:cubicBezTo>
                  <a:lnTo>
                    <a:pt x="10800" y="21600"/>
                  </a:lnTo>
                  <a:cubicBezTo>
                    <a:pt x="16666" y="21600"/>
                    <a:pt x="21358" y="16661"/>
                    <a:pt x="21358" y="10791"/>
                  </a:cubicBezTo>
                  <a:cubicBezTo>
                    <a:pt x="21600" y="4920"/>
                    <a:pt x="16666" y="0"/>
                    <a:pt x="1080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Google Shape;1447;p48"/>
            <p:cNvSpPr/>
            <p:nvPr/>
          </p:nvSpPr>
          <p:spPr>
            <a:xfrm>
              <a:off x="1131392" y="483285"/>
              <a:ext cx="27889" cy="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6" h="21600" extrusionOk="0">
                  <a:moveTo>
                    <a:pt x="9811" y="0"/>
                  </a:moveTo>
                  <a:cubicBezTo>
                    <a:pt x="8920" y="0"/>
                    <a:pt x="8029" y="151"/>
                    <a:pt x="7138" y="434"/>
                  </a:cubicBezTo>
                  <a:cubicBezTo>
                    <a:pt x="2062" y="1868"/>
                    <a:pt x="-1115" y="7810"/>
                    <a:pt x="364" y="13752"/>
                  </a:cubicBezTo>
                  <a:cubicBezTo>
                    <a:pt x="1423" y="18261"/>
                    <a:pt x="5239" y="21600"/>
                    <a:pt x="9693" y="21600"/>
                  </a:cubicBezTo>
                  <a:cubicBezTo>
                    <a:pt x="10534" y="21600"/>
                    <a:pt x="11374" y="21600"/>
                    <a:pt x="12232" y="21355"/>
                  </a:cubicBezTo>
                  <a:cubicBezTo>
                    <a:pt x="17527" y="19695"/>
                    <a:pt x="20485" y="13507"/>
                    <a:pt x="19006" y="7810"/>
                  </a:cubicBezTo>
                  <a:cubicBezTo>
                    <a:pt x="17779" y="3094"/>
                    <a:pt x="13963" y="0"/>
                    <a:pt x="981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" name="Google Shape;1448;p48"/>
            <p:cNvSpPr/>
            <p:nvPr/>
          </p:nvSpPr>
          <p:spPr>
            <a:xfrm>
              <a:off x="126310" y="451706"/>
              <a:ext cx="27700" cy="2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4" h="21600" extrusionOk="0">
                  <a:moveTo>
                    <a:pt x="9602" y="0"/>
                  </a:moveTo>
                  <a:cubicBezTo>
                    <a:pt x="5584" y="0"/>
                    <a:pt x="1853" y="2716"/>
                    <a:pt x="525" y="7194"/>
                  </a:cubicBezTo>
                  <a:cubicBezTo>
                    <a:pt x="-1173" y="12851"/>
                    <a:pt x="1365" y="18996"/>
                    <a:pt x="6442" y="20888"/>
                  </a:cubicBezTo>
                  <a:cubicBezTo>
                    <a:pt x="7501" y="21356"/>
                    <a:pt x="8560" y="21600"/>
                    <a:pt x="9619" y="21600"/>
                  </a:cubicBezTo>
                  <a:cubicBezTo>
                    <a:pt x="13855" y="21600"/>
                    <a:pt x="17469" y="18528"/>
                    <a:pt x="18729" y="14275"/>
                  </a:cubicBezTo>
                  <a:cubicBezTo>
                    <a:pt x="20427" y="8618"/>
                    <a:pt x="17889" y="2473"/>
                    <a:pt x="12796" y="581"/>
                  </a:cubicBezTo>
                  <a:cubicBezTo>
                    <a:pt x="11737" y="187"/>
                    <a:pt x="10661" y="0"/>
                    <a:pt x="9602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Google Shape;1449;p48"/>
            <p:cNvSpPr/>
            <p:nvPr/>
          </p:nvSpPr>
          <p:spPr>
            <a:xfrm>
              <a:off x="1062039" y="331943"/>
              <a:ext cx="27810" cy="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7" h="21600" extrusionOk="0">
                  <a:moveTo>
                    <a:pt x="9388" y="0"/>
                  </a:moveTo>
                  <a:cubicBezTo>
                    <a:pt x="7625" y="0"/>
                    <a:pt x="5829" y="562"/>
                    <a:pt x="4231" y="1778"/>
                  </a:cubicBezTo>
                  <a:cubicBezTo>
                    <a:pt x="-135" y="5091"/>
                    <a:pt x="-1387" y="11923"/>
                    <a:pt x="1727" y="16883"/>
                  </a:cubicBezTo>
                  <a:cubicBezTo>
                    <a:pt x="3391" y="19710"/>
                    <a:pt x="6307" y="21600"/>
                    <a:pt x="9619" y="21600"/>
                  </a:cubicBezTo>
                  <a:cubicBezTo>
                    <a:pt x="11497" y="21600"/>
                    <a:pt x="13161" y="20889"/>
                    <a:pt x="14809" y="19710"/>
                  </a:cubicBezTo>
                  <a:cubicBezTo>
                    <a:pt x="19175" y="16397"/>
                    <a:pt x="20213" y="9808"/>
                    <a:pt x="17313" y="4848"/>
                  </a:cubicBezTo>
                  <a:cubicBezTo>
                    <a:pt x="15468" y="1703"/>
                    <a:pt x="12453" y="0"/>
                    <a:pt x="938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" name="Google Shape;1450;p48"/>
            <p:cNvSpPr/>
            <p:nvPr/>
          </p:nvSpPr>
          <p:spPr>
            <a:xfrm>
              <a:off x="205034" y="305175"/>
              <a:ext cx="27777" cy="2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4" h="21600" extrusionOk="0">
                  <a:moveTo>
                    <a:pt x="9444" y="0"/>
                  </a:moveTo>
                  <a:cubicBezTo>
                    <a:pt x="6565" y="0"/>
                    <a:pt x="3736" y="1444"/>
                    <a:pt x="1905" y="4350"/>
                  </a:cubicBezTo>
                  <a:cubicBezTo>
                    <a:pt x="-1240" y="8831"/>
                    <a:pt x="-408" y="15694"/>
                    <a:pt x="3786" y="19238"/>
                  </a:cubicBezTo>
                  <a:cubicBezTo>
                    <a:pt x="5466" y="20888"/>
                    <a:pt x="7563" y="21600"/>
                    <a:pt x="9660" y="21600"/>
                  </a:cubicBezTo>
                  <a:cubicBezTo>
                    <a:pt x="12589" y="21600"/>
                    <a:pt x="15318" y="19931"/>
                    <a:pt x="17215" y="17344"/>
                  </a:cubicBezTo>
                  <a:cubicBezTo>
                    <a:pt x="20360" y="12619"/>
                    <a:pt x="19511" y="5756"/>
                    <a:pt x="15318" y="2212"/>
                  </a:cubicBezTo>
                  <a:cubicBezTo>
                    <a:pt x="13570" y="750"/>
                    <a:pt x="11507" y="0"/>
                    <a:pt x="9444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" name="Google Shape;1451;p48"/>
            <p:cNvSpPr/>
            <p:nvPr/>
          </p:nvSpPr>
          <p:spPr>
            <a:xfrm>
              <a:off x="949128" y="209858"/>
              <a:ext cx="27845" cy="2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1" h="21600" extrusionOk="0">
                  <a:moveTo>
                    <a:pt x="9410" y="0"/>
                  </a:moveTo>
                  <a:cubicBezTo>
                    <a:pt x="6614" y="0"/>
                    <a:pt x="3868" y="1390"/>
                    <a:pt x="2087" y="4076"/>
                  </a:cubicBezTo>
                  <a:cubicBezTo>
                    <a:pt x="-1274" y="8809"/>
                    <a:pt x="-425" y="15683"/>
                    <a:pt x="3552" y="19459"/>
                  </a:cubicBezTo>
                  <a:cubicBezTo>
                    <a:pt x="5233" y="20886"/>
                    <a:pt x="7329" y="21600"/>
                    <a:pt x="9626" y="21600"/>
                  </a:cubicBezTo>
                  <a:cubicBezTo>
                    <a:pt x="12571" y="21600"/>
                    <a:pt x="15300" y="20173"/>
                    <a:pt x="17181" y="17562"/>
                  </a:cubicBezTo>
                  <a:cubicBezTo>
                    <a:pt x="20326" y="12829"/>
                    <a:pt x="19694" y="5973"/>
                    <a:pt x="15500" y="2423"/>
                  </a:cubicBezTo>
                  <a:cubicBezTo>
                    <a:pt x="13703" y="789"/>
                    <a:pt x="11540" y="0"/>
                    <a:pt x="941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Google Shape;1452;p48"/>
            <p:cNvSpPr/>
            <p:nvPr/>
          </p:nvSpPr>
          <p:spPr>
            <a:xfrm>
              <a:off x="325313" y="190224"/>
              <a:ext cx="28102" cy="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2" h="21600" extrusionOk="0">
                  <a:moveTo>
                    <a:pt x="9700" y="0"/>
                  </a:moveTo>
                  <a:cubicBezTo>
                    <a:pt x="7807" y="0"/>
                    <a:pt x="5864" y="673"/>
                    <a:pt x="4182" y="2038"/>
                  </a:cubicBezTo>
                  <a:cubicBezTo>
                    <a:pt x="-145" y="5349"/>
                    <a:pt x="-1369" y="11950"/>
                    <a:pt x="1717" y="16887"/>
                  </a:cubicBezTo>
                  <a:cubicBezTo>
                    <a:pt x="3562" y="19954"/>
                    <a:pt x="6435" y="21600"/>
                    <a:pt x="9521" y="21600"/>
                  </a:cubicBezTo>
                  <a:cubicBezTo>
                    <a:pt x="11382" y="21600"/>
                    <a:pt x="13227" y="20889"/>
                    <a:pt x="14876" y="19711"/>
                  </a:cubicBezTo>
                  <a:cubicBezTo>
                    <a:pt x="19202" y="16420"/>
                    <a:pt x="20231" y="9594"/>
                    <a:pt x="17341" y="4638"/>
                  </a:cubicBezTo>
                  <a:cubicBezTo>
                    <a:pt x="15594" y="1627"/>
                    <a:pt x="12688" y="0"/>
                    <a:pt x="970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" name="Google Shape;1453;p48"/>
            <p:cNvSpPr/>
            <p:nvPr/>
          </p:nvSpPr>
          <p:spPr>
            <a:xfrm>
              <a:off x="803782" y="128879"/>
              <a:ext cx="27863" cy="2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8" h="21600" extrusionOk="0">
                  <a:moveTo>
                    <a:pt x="9484" y="0"/>
                  </a:moveTo>
                  <a:cubicBezTo>
                    <a:pt x="5687" y="0"/>
                    <a:pt x="2089" y="2712"/>
                    <a:pt x="624" y="7118"/>
                  </a:cubicBezTo>
                  <a:cubicBezTo>
                    <a:pt x="-1258" y="12824"/>
                    <a:pt x="1257" y="18982"/>
                    <a:pt x="6286" y="21129"/>
                  </a:cubicBezTo>
                  <a:cubicBezTo>
                    <a:pt x="7335" y="21355"/>
                    <a:pt x="8385" y="21600"/>
                    <a:pt x="9650" y="21600"/>
                  </a:cubicBezTo>
                  <a:cubicBezTo>
                    <a:pt x="13631" y="21600"/>
                    <a:pt x="17194" y="18756"/>
                    <a:pt x="18677" y="14482"/>
                  </a:cubicBezTo>
                  <a:cubicBezTo>
                    <a:pt x="20342" y="9020"/>
                    <a:pt x="17827" y="2618"/>
                    <a:pt x="12798" y="716"/>
                  </a:cubicBezTo>
                  <a:cubicBezTo>
                    <a:pt x="11715" y="226"/>
                    <a:pt x="10583" y="0"/>
                    <a:pt x="948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Google Shape;1454;p48"/>
            <p:cNvSpPr/>
            <p:nvPr/>
          </p:nvSpPr>
          <p:spPr>
            <a:xfrm>
              <a:off x="475537" y="118578"/>
              <a:ext cx="27776" cy="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90" h="21600" extrusionOk="0">
                  <a:moveTo>
                    <a:pt x="9699" y="0"/>
                  </a:moveTo>
                  <a:cubicBezTo>
                    <a:pt x="8825" y="0"/>
                    <a:pt x="7935" y="132"/>
                    <a:pt x="7045" y="434"/>
                  </a:cubicBezTo>
                  <a:cubicBezTo>
                    <a:pt x="1754" y="2094"/>
                    <a:pt x="-1219" y="8036"/>
                    <a:pt x="477" y="13979"/>
                  </a:cubicBezTo>
                  <a:cubicBezTo>
                    <a:pt x="1502" y="18336"/>
                    <a:pt x="5096" y="21600"/>
                    <a:pt x="9346" y="21600"/>
                  </a:cubicBezTo>
                  <a:cubicBezTo>
                    <a:pt x="9497" y="21600"/>
                    <a:pt x="9648" y="21600"/>
                    <a:pt x="9799" y="21581"/>
                  </a:cubicBezTo>
                  <a:cubicBezTo>
                    <a:pt x="10639" y="21581"/>
                    <a:pt x="11479" y="21581"/>
                    <a:pt x="12336" y="21355"/>
                  </a:cubicBezTo>
                  <a:cubicBezTo>
                    <a:pt x="17626" y="19695"/>
                    <a:pt x="20381" y="13507"/>
                    <a:pt x="18886" y="7810"/>
                  </a:cubicBezTo>
                  <a:cubicBezTo>
                    <a:pt x="17677" y="3094"/>
                    <a:pt x="13847" y="0"/>
                    <a:pt x="969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Google Shape;1455;p48"/>
            <p:cNvSpPr/>
            <p:nvPr/>
          </p:nvSpPr>
          <p:spPr>
            <a:xfrm>
              <a:off x="640446" y="97493"/>
              <a:ext cx="27758" cy="2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extrusionOk="0">
                  <a:moveTo>
                    <a:pt x="10514" y="0"/>
                  </a:moveTo>
                  <a:cubicBezTo>
                    <a:pt x="4893" y="0"/>
                    <a:pt x="230" y="4651"/>
                    <a:pt x="9" y="10452"/>
                  </a:cubicBezTo>
                  <a:cubicBezTo>
                    <a:pt x="-231" y="16384"/>
                    <a:pt x="4413" y="21600"/>
                    <a:pt x="10219" y="21600"/>
                  </a:cubicBezTo>
                  <a:lnTo>
                    <a:pt x="10698" y="21600"/>
                  </a:lnTo>
                  <a:cubicBezTo>
                    <a:pt x="16264" y="21600"/>
                    <a:pt x="20908" y="17080"/>
                    <a:pt x="21148" y="11148"/>
                  </a:cubicBezTo>
                  <a:cubicBezTo>
                    <a:pt x="21369" y="5216"/>
                    <a:pt x="16725" y="245"/>
                    <a:pt x="10919" y="0"/>
                  </a:cubicBezTo>
                  <a:cubicBezTo>
                    <a:pt x="10790" y="0"/>
                    <a:pt x="10643" y="0"/>
                    <a:pt x="1051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" name="Google Shape;1456;p48"/>
            <p:cNvSpPr/>
            <p:nvPr/>
          </p:nvSpPr>
          <p:spPr>
            <a:xfrm>
              <a:off x="621571" y="1242829"/>
              <a:ext cx="32599" cy="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96" y="0"/>
                  </a:moveTo>
                  <a:cubicBezTo>
                    <a:pt x="4839" y="0"/>
                    <a:pt x="0" y="4836"/>
                    <a:pt x="0" y="10888"/>
                  </a:cubicBezTo>
                  <a:cubicBezTo>
                    <a:pt x="0" y="16748"/>
                    <a:pt x="4839" y="21584"/>
                    <a:pt x="10896" y="21584"/>
                  </a:cubicBezTo>
                  <a:cubicBezTo>
                    <a:pt x="11008" y="21584"/>
                    <a:pt x="11120" y="21600"/>
                    <a:pt x="11233" y="21600"/>
                  </a:cubicBezTo>
                  <a:cubicBezTo>
                    <a:pt x="16937" y="21600"/>
                    <a:pt x="21600" y="16636"/>
                    <a:pt x="21600" y="10888"/>
                  </a:cubicBezTo>
                  <a:cubicBezTo>
                    <a:pt x="21600" y="4836"/>
                    <a:pt x="16761" y="0"/>
                    <a:pt x="108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Google Shape;1457;p48"/>
            <p:cNvSpPr/>
            <p:nvPr/>
          </p:nvSpPr>
          <p:spPr>
            <a:xfrm>
              <a:off x="778000" y="1222735"/>
              <a:ext cx="32955" cy="3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4" h="21600" extrusionOk="0">
                  <a:moveTo>
                    <a:pt x="9889" y="0"/>
                  </a:moveTo>
                  <a:cubicBezTo>
                    <a:pt x="9068" y="0"/>
                    <a:pt x="8219" y="127"/>
                    <a:pt x="7369" y="381"/>
                  </a:cubicBezTo>
                  <a:cubicBezTo>
                    <a:pt x="2099" y="1985"/>
                    <a:pt x="-983" y="7798"/>
                    <a:pt x="284" y="13595"/>
                  </a:cubicBezTo>
                  <a:cubicBezTo>
                    <a:pt x="1551" y="18408"/>
                    <a:pt x="5367" y="21600"/>
                    <a:pt x="9903" y="21600"/>
                  </a:cubicBezTo>
                  <a:cubicBezTo>
                    <a:pt x="10623" y="21600"/>
                    <a:pt x="11531" y="21600"/>
                    <a:pt x="12265" y="21203"/>
                  </a:cubicBezTo>
                  <a:cubicBezTo>
                    <a:pt x="17521" y="19805"/>
                    <a:pt x="20617" y="13802"/>
                    <a:pt x="19335" y="8195"/>
                  </a:cubicBezTo>
                  <a:cubicBezTo>
                    <a:pt x="18126" y="3319"/>
                    <a:pt x="14223" y="0"/>
                    <a:pt x="988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" name="Google Shape;1458;p48"/>
            <p:cNvSpPr/>
            <p:nvPr/>
          </p:nvSpPr>
          <p:spPr>
            <a:xfrm>
              <a:off x="427483" y="1211878"/>
              <a:ext cx="32901" cy="3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0" h="21600" extrusionOk="0">
                  <a:moveTo>
                    <a:pt x="9623" y="0"/>
                  </a:moveTo>
                  <a:cubicBezTo>
                    <a:pt x="5604" y="0"/>
                    <a:pt x="1810" y="2795"/>
                    <a:pt x="531" y="7279"/>
                  </a:cubicBezTo>
                  <a:cubicBezTo>
                    <a:pt x="-1240" y="13042"/>
                    <a:pt x="1585" y="19011"/>
                    <a:pt x="6546" y="21000"/>
                  </a:cubicBezTo>
                  <a:cubicBezTo>
                    <a:pt x="7614" y="21205"/>
                    <a:pt x="8499" y="21395"/>
                    <a:pt x="9553" y="21600"/>
                  </a:cubicBezTo>
                  <a:cubicBezTo>
                    <a:pt x="13811" y="21600"/>
                    <a:pt x="17353" y="18411"/>
                    <a:pt x="18589" y="14037"/>
                  </a:cubicBezTo>
                  <a:cubicBezTo>
                    <a:pt x="20360" y="8463"/>
                    <a:pt x="17535" y="2305"/>
                    <a:pt x="12574" y="505"/>
                  </a:cubicBezTo>
                  <a:cubicBezTo>
                    <a:pt x="11591" y="158"/>
                    <a:pt x="10607" y="0"/>
                    <a:pt x="962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Google Shape;1459;p48"/>
            <p:cNvSpPr/>
            <p:nvPr/>
          </p:nvSpPr>
          <p:spPr>
            <a:xfrm>
              <a:off x="957770" y="1143618"/>
              <a:ext cx="32952" cy="3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0" h="21600" extrusionOk="0">
                  <a:moveTo>
                    <a:pt x="9477" y="0"/>
                  </a:moveTo>
                  <a:cubicBezTo>
                    <a:pt x="7707" y="0"/>
                    <a:pt x="5910" y="553"/>
                    <a:pt x="4321" y="1705"/>
                  </a:cubicBezTo>
                  <a:cubicBezTo>
                    <a:pt x="-69" y="4895"/>
                    <a:pt x="-1309" y="11653"/>
                    <a:pt x="1506" y="16626"/>
                  </a:cubicBezTo>
                  <a:cubicBezTo>
                    <a:pt x="3262" y="19611"/>
                    <a:pt x="6244" y="21600"/>
                    <a:pt x="9589" y="21600"/>
                  </a:cubicBezTo>
                  <a:cubicBezTo>
                    <a:pt x="11344" y="21411"/>
                    <a:pt x="13100" y="21016"/>
                    <a:pt x="14675" y="19816"/>
                  </a:cubicBezTo>
                  <a:cubicBezTo>
                    <a:pt x="19065" y="16626"/>
                    <a:pt x="20291" y="9868"/>
                    <a:pt x="17490" y="4895"/>
                  </a:cubicBezTo>
                  <a:cubicBezTo>
                    <a:pt x="15692" y="1721"/>
                    <a:pt x="12613" y="0"/>
                    <a:pt x="947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" name="Google Shape;1460;p48"/>
            <p:cNvSpPr/>
            <p:nvPr/>
          </p:nvSpPr>
          <p:spPr>
            <a:xfrm>
              <a:off x="253183" y="1121856"/>
              <a:ext cx="32634" cy="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3" h="21600" extrusionOk="0">
                  <a:moveTo>
                    <a:pt x="9578" y="0"/>
                  </a:moveTo>
                  <a:cubicBezTo>
                    <a:pt x="6646" y="0"/>
                    <a:pt x="3729" y="1521"/>
                    <a:pt x="1788" y="4451"/>
                  </a:cubicBezTo>
                  <a:cubicBezTo>
                    <a:pt x="-1243" y="9079"/>
                    <a:pt x="-351" y="15948"/>
                    <a:pt x="3941" y="19583"/>
                  </a:cubicBezTo>
                  <a:cubicBezTo>
                    <a:pt x="5542" y="20783"/>
                    <a:pt x="7510" y="21600"/>
                    <a:pt x="9465" y="21600"/>
                  </a:cubicBezTo>
                  <a:cubicBezTo>
                    <a:pt x="12496" y="21600"/>
                    <a:pt x="15357" y="19983"/>
                    <a:pt x="17326" y="17149"/>
                  </a:cubicBezTo>
                  <a:cubicBezTo>
                    <a:pt x="20357" y="12313"/>
                    <a:pt x="19465" y="5652"/>
                    <a:pt x="15173" y="2017"/>
                  </a:cubicBezTo>
                  <a:cubicBezTo>
                    <a:pt x="13473" y="656"/>
                    <a:pt x="11519" y="0"/>
                    <a:pt x="957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" name="Google Shape;1461;p48"/>
            <p:cNvSpPr/>
            <p:nvPr/>
          </p:nvSpPr>
          <p:spPr>
            <a:xfrm>
              <a:off x="1103871" y="1012635"/>
              <a:ext cx="32954" cy="3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2" h="21600" extrusionOk="0">
                  <a:moveTo>
                    <a:pt x="9471" y="0"/>
                  </a:moveTo>
                  <a:cubicBezTo>
                    <a:pt x="6730" y="0"/>
                    <a:pt x="4018" y="1339"/>
                    <a:pt x="2135" y="3921"/>
                  </a:cubicBezTo>
                  <a:cubicBezTo>
                    <a:pt x="-1224" y="8528"/>
                    <a:pt x="-521" y="15367"/>
                    <a:pt x="3554" y="19177"/>
                  </a:cubicBezTo>
                  <a:cubicBezTo>
                    <a:pt x="5325" y="20787"/>
                    <a:pt x="7447" y="21600"/>
                    <a:pt x="9569" y="21600"/>
                  </a:cubicBezTo>
                  <a:cubicBezTo>
                    <a:pt x="12408" y="21600"/>
                    <a:pt x="15247" y="20181"/>
                    <a:pt x="17017" y="17774"/>
                  </a:cubicBezTo>
                  <a:cubicBezTo>
                    <a:pt x="20376" y="12960"/>
                    <a:pt x="19673" y="6121"/>
                    <a:pt x="15598" y="2503"/>
                  </a:cubicBezTo>
                  <a:cubicBezTo>
                    <a:pt x="13799" y="829"/>
                    <a:pt x="11635" y="0"/>
                    <a:pt x="947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Google Shape;1462;p48"/>
            <p:cNvSpPr/>
            <p:nvPr/>
          </p:nvSpPr>
          <p:spPr>
            <a:xfrm>
              <a:off x="115476" y="981709"/>
              <a:ext cx="32614" cy="3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3" h="21600" extrusionOk="0">
                  <a:moveTo>
                    <a:pt x="9529" y="0"/>
                  </a:moveTo>
                  <a:cubicBezTo>
                    <a:pt x="7573" y="0"/>
                    <a:pt x="5617" y="667"/>
                    <a:pt x="3930" y="2000"/>
                  </a:cubicBezTo>
                  <a:cubicBezTo>
                    <a:pt x="-350" y="5602"/>
                    <a:pt x="-1243" y="12205"/>
                    <a:pt x="1790" y="16998"/>
                  </a:cubicBezTo>
                  <a:cubicBezTo>
                    <a:pt x="3576" y="19791"/>
                    <a:pt x="6425" y="21600"/>
                    <a:pt x="9472" y="21600"/>
                  </a:cubicBezTo>
                  <a:cubicBezTo>
                    <a:pt x="11612" y="21600"/>
                    <a:pt x="13398" y="20791"/>
                    <a:pt x="15184" y="19600"/>
                  </a:cubicBezTo>
                  <a:cubicBezTo>
                    <a:pt x="19464" y="15998"/>
                    <a:pt x="20357" y="9395"/>
                    <a:pt x="17324" y="4602"/>
                  </a:cubicBezTo>
                  <a:cubicBezTo>
                    <a:pt x="15481" y="1571"/>
                    <a:pt x="12519" y="0"/>
                    <a:pt x="952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" name="Google Shape;1463;p48"/>
            <p:cNvSpPr/>
            <p:nvPr/>
          </p:nvSpPr>
          <p:spPr>
            <a:xfrm>
              <a:off x="1202237" y="842529"/>
              <a:ext cx="32910" cy="3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4" h="21600" extrusionOk="0">
                  <a:moveTo>
                    <a:pt x="9483" y="0"/>
                  </a:moveTo>
                  <a:cubicBezTo>
                    <a:pt x="5660" y="0"/>
                    <a:pt x="2062" y="2631"/>
                    <a:pt x="573" y="6901"/>
                  </a:cubicBezTo>
                  <a:cubicBezTo>
                    <a:pt x="-1198" y="12462"/>
                    <a:pt x="1275" y="18622"/>
                    <a:pt x="6054" y="20796"/>
                  </a:cubicBezTo>
                  <a:cubicBezTo>
                    <a:pt x="7304" y="21206"/>
                    <a:pt x="8358" y="21600"/>
                    <a:pt x="9595" y="21600"/>
                  </a:cubicBezTo>
                  <a:cubicBezTo>
                    <a:pt x="13502" y="21395"/>
                    <a:pt x="17043" y="18811"/>
                    <a:pt x="18463" y="14652"/>
                  </a:cubicBezTo>
                  <a:cubicBezTo>
                    <a:pt x="20402" y="9091"/>
                    <a:pt x="17929" y="2930"/>
                    <a:pt x="12968" y="756"/>
                  </a:cubicBezTo>
                  <a:cubicBezTo>
                    <a:pt x="11815" y="252"/>
                    <a:pt x="10635" y="0"/>
                    <a:pt x="94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1464;p48"/>
            <p:cNvSpPr/>
            <p:nvPr/>
          </p:nvSpPr>
          <p:spPr>
            <a:xfrm>
              <a:off x="27869" y="805751"/>
              <a:ext cx="32917" cy="3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0" h="21600" extrusionOk="0">
                  <a:moveTo>
                    <a:pt x="9623" y="0"/>
                  </a:moveTo>
                  <a:cubicBezTo>
                    <a:pt x="8660" y="0"/>
                    <a:pt x="7668" y="158"/>
                    <a:pt x="6705" y="490"/>
                  </a:cubicBezTo>
                  <a:cubicBezTo>
                    <a:pt x="1705" y="2291"/>
                    <a:pt x="-1156" y="8264"/>
                    <a:pt x="445" y="14031"/>
                  </a:cubicBezTo>
                  <a:cubicBezTo>
                    <a:pt x="1705" y="18424"/>
                    <a:pt x="5444" y="21600"/>
                    <a:pt x="9552" y="21600"/>
                  </a:cubicBezTo>
                  <a:cubicBezTo>
                    <a:pt x="10628" y="21600"/>
                    <a:pt x="11521" y="21410"/>
                    <a:pt x="12413" y="21000"/>
                  </a:cubicBezTo>
                  <a:cubicBezTo>
                    <a:pt x="17583" y="19214"/>
                    <a:pt x="20444" y="13241"/>
                    <a:pt x="18829" y="7663"/>
                  </a:cubicBezTo>
                  <a:cubicBezTo>
                    <a:pt x="17526" y="2986"/>
                    <a:pt x="13759" y="0"/>
                    <a:pt x="962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Google Shape;1465;p48"/>
            <p:cNvSpPr/>
            <p:nvPr/>
          </p:nvSpPr>
          <p:spPr>
            <a:xfrm>
              <a:off x="1242479" y="650467"/>
              <a:ext cx="32696" cy="3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600" extrusionOk="0">
                  <a:moveTo>
                    <a:pt x="10213" y="0"/>
                  </a:moveTo>
                  <a:cubicBezTo>
                    <a:pt x="4701" y="0"/>
                    <a:pt x="208" y="4469"/>
                    <a:pt x="23" y="10206"/>
                  </a:cubicBezTo>
                  <a:cubicBezTo>
                    <a:pt x="-363" y="16196"/>
                    <a:pt x="4114" y="21188"/>
                    <a:pt x="9951" y="21394"/>
                  </a:cubicBezTo>
                  <a:cubicBezTo>
                    <a:pt x="10151" y="21600"/>
                    <a:pt x="10337" y="21600"/>
                    <a:pt x="10337" y="21600"/>
                  </a:cubicBezTo>
                  <a:cubicBezTo>
                    <a:pt x="15988" y="21600"/>
                    <a:pt x="20650" y="17004"/>
                    <a:pt x="20851" y="11204"/>
                  </a:cubicBezTo>
                  <a:cubicBezTo>
                    <a:pt x="21237" y="5214"/>
                    <a:pt x="16760" y="222"/>
                    <a:pt x="10923" y="32"/>
                  </a:cubicBezTo>
                  <a:cubicBezTo>
                    <a:pt x="10692" y="16"/>
                    <a:pt x="10445" y="0"/>
                    <a:pt x="1021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9" name="Google Shape;1466;p48"/>
            <p:cNvSpPr/>
            <p:nvPr/>
          </p:nvSpPr>
          <p:spPr>
            <a:xfrm>
              <a:off x="0" y="611512"/>
              <a:ext cx="32911" cy="3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98" y="0"/>
                  </a:moveTo>
                  <a:cubicBezTo>
                    <a:pt x="4999" y="0"/>
                    <a:pt x="0" y="4602"/>
                    <a:pt x="0" y="10602"/>
                  </a:cubicBezTo>
                  <a:cubicBezTo>
                    <a:pt x="0" y="16601"/>
                    <a:pt x="4602" y="21394"/>
                    <a:pt x="10602" y="21600"/>
                  </a:cubicBezTo>
                  <a:lnTo>
                    <a:pt x="10792" y="21600"/>
                  </a:lnTo>
                  <a:cubicBezTo>
                    <a:pt x="16601" y="21600"/>
                    <a:pt x="21394" y="16791"/>
                    <a:pt x="21600" y="10998"/>
                  </a:cubicBezTo>
                  <a:cubicBezTo>
                    <a:pt x="21600" y="4999"/>
                    <a:pt x="16791" y="0"/>
                    <a:pt x="1099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Google Shape;1467;p48"/>
            <p:cNvSpPr/>
            <p:nvPr/>
          </p:nvSpPr>
          <p:spPr>
            <a:xfrm>
              <a:off x="1220586" y="455212"/>
              <a:ext cx="32910" cy="3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9" h="21600" extrusionOk="0">
                  <a:moveTo>
                    <a:pt x="9636" y="0"/>
                  </a:moveTo>
                  <a:cubicBezTo>
                    <a:pt x="8766" y="0"/>
                    <a:pt x="7895" y="126"/>
                    <a:pt x="7024" y="393"/>
                  </a:cubicBezTo>
                  <a:cubicBezTo>
                    <a:pt x="1984" y="1982"/>
                    <a:pt x="-1085" y="7929"/>
                    <a:pt x="357" y="13671"/>
                  </a:cubicBezTo>
                  <a:cubicBezTo>
                    <a:pt x="1442" y="18233"/>
                    <a:pt x="5225" y="21411"/>
                    <a:pt x="9722" y="21600"/>
                  </a:cubicBezTo>
                  <a:cubicBezTo>
                    <a:pt x="10436" y="21411"/>
                    <a:pt x="11335" y="21411"/>
                    <a:pt x="12235" y="21207"/>
                  </a:cubicBezTo>
                  <a:cubicBezTo>
                    <a:pt x="17446" y="19429"/>
                    <a:pt x="20515" y="13671"/>
                    <a:pt x="19073" y="7929"/>
                  </a:cubicBezTo>
                  <a:cubicBezTo>
                    <a:pt x="17874" y="3131"/>
                    <a:pt x="13934" y="0"/>
                    <a:pt x="963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Google Shape;1468;p48"/>
            <p:cNvSpPr/>
            <p:nvPr/>
          </p:nvSpPr>
          <p:spPr>
            <a:xfrm>
              <a:off x="34089" y="417999"/>
              <a:ext cx="32821" cy="3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4" h="21600" extrusionOk="0">
                  <a:moveTo>
                    <a:pt x="9505" y="0"/>
                  </a:moveTo>
                  <a:cubicBezTo>
                    <a:pt x="5539" y="0"/>
                    <a:pt x="1828" y="2791"/>
                    <a:pt x="554" y="7216"/>
                  </a:cubicBezTo>
                  <a:cubicBezTo>
                    <a:pt x="-1231" y="12814"/>
                    <a:pt x="1446" y="18999"/>
                    <a:pt x="6446" y="20997"/>
                  </a:cubicBezTo>
                  <a:cubicBezTo>
                    <a:pt x="7338" y="21410"/>
                    <a:pt x="8415" y="21600"/>
                    <a:pt x="9661" y="21600"/>
                  </a:cubicBezTo>
                  <a:cubicBezTo>
                    <a:pt x="13769" y="21600"/>
                    <a:pt x="17338" y="18603"/>
                    <a:pt x="18754" y="14416"/>
                  </a:cubicBezTo>
                  <a:cubicBezTo>
                    <a:pt x="20369" y="8611"/>
                    <a:pt x="17692" y="2617"/>
                    <a:pt x="12692" y="619"/>
                  </a:cubicBezTo>
                  <a:cubicBezTo>
                    <a:pt x="11644" y="206"/>
                    <a:pt x="10568" y="0"/>
                    <a:pt x="950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2" name="Google Shape;1469;p48"/>
            <p:cNvSpPr/>
            <p:nvPr/>
          </p:nvSpPr>
          <p:spPr>
            <a:xfrm>
              <a:off x="1138534" y="276570"/>
              <a:ext cx="33096" cy="3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extrusionOk="0">
                  <a:moveTo>
                    <a:pt x="9491" y="0"/>
                  </a:moveTo>
                  <a:cubicBezTo>
                    <a:pt x="7693" y="0"/>
                    <a:pt x="5854" y="586"/>
                    <a:pt x="4236" y="1853"/>
                  </a:cubicBezTo>
                  <a:cubicBezTo>
                    <a:pt x="-120" y="5242"/>
                    <a:pt x="-1337" y="12035"/>
                    <a:pt x="1622" y="16818"/>
                  </a:cubicBezTo>
                  <a:cubicBezTo>
                    <a:pt x="3365" y="19811"/>
                    <a:pt x="6324" y="21600"/>
                    <a:pt x="9463" y="21600"/>
                  </a:cubicBezTo>
                  <a:cubicBezTo>
                    <a:pt x="11385" y="21600"/>
                    <a:pt x="13128" y="21014"/>
                    <a:pt x="14690" y="19811"/>
                  </a:cubicBezTo>
                  <a:cubicBezTo>
                    <a:pt x="19046" y="16612"/>
                    <a:pt x="20263" y="9834"/>
                    <a:pt x="17304" y="4846"/>
                  </a:cubicBezTo>
                  <a:cubicBezTo>
                    <a:pt x="15548" y="1710"/>
                    <a:pt x="12561" y="0"/>
                    <a:pt x="949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3" name="Google Shape;1470;p48"/>
            <p:cNvSpPr/>
            <p:nvPr/>
          </p:nvSpPr>
          <p:spPr>
            <a:xfrm>
              <a:off x="126995" y="245306"/>
              <a:ext cx="32493" cy="3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5" h="21600" extrusionOk="0">
                  <a:moveTo>
                    <a:pt x="9684" y="0"/>
                  </a:moveTo>
                  <a:cubicBezTo>
                    <a:pt x="6784" y="0"/>
                    <a:pt x="3927" y="1475"/>
                    <a:pt x="2013" y="4217"/>
                  </a:cubicBezTo>
                  <a:cubicBezTo>
                    <a:pt x="-1230" y="9076"/>
                    <a:pt x="-501" y="15747"/>
                    <a:pt x="3813" y="19371"/>
                  </a:cubicBezTo>
                  <a:cubicBezTo>
                    <a:pt x="5441" y="20798"/>
                    <a:pt x="7413" y="21600"/>
                    <a:pt x="9570" y="21600"/>
                  </a:cubicBezTo>
                  <a:cubicBezTo>
                    <a:pt x="12641" y="21600"/>
                    <a:pt x="15513" y="19980"/>
                    <a:pt x="17313" y="17351"/>
                  </a:cubicBezTo>
                  <a:cubicBezTo>
                    <a:pt x="20370" y="12508"/>
                    <a:pt x="19656" y="5837"/>
                    <a:pt x="15513" y="2197"/>
                  </a:cubicBezTo>
                  <a:cubicBezTo>
                    <a:pt x="13741" y="706"/>
                    <a:pt x="11713" y="0"/>
                    <a:pt x="9684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4" name="Google Shape;1471;p48"/>
            <p:cNvSpPr/>
            <p:nvPr/>
          </p:nvSpPr>
          <p:spPr>
            <a:xfrm>
              <a:off x="1005397" y="132772"/>
              <a:ext cx="32581" cy="3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6" h="21600" extrusionOk="0">
                  <a:moveTo>
                    <a:pt x="9529" y="0"/>
                  </a:moveTo>
                  <a:cubicBezTo>
                    <a:pt x="6694" y="0"/>
                    <a:pt x="3874" y="1391"/>
                    <a:pt x="2003" y="4077"/>
                  </a:cubicBezTo>
                  <a:cubicBezTo>
                    <a:pt x="-1200" y="8714"/>
                    <a:pt x="-491" y="15556"/>
                    <a:pt x="3619" y="19394"/>
                  </a:cubicBezTo>
                  <a:cubicBezTo>
                    <a:pt x="5220" y="20801"/>
                    <a:pt x="7375" y="21600"/>
                    <a:pt x="9515" y="21600"/>
                  </a:cubicBezTo>
                  <a:cubicBezTo>
                    <a:pt x="12364" y="21600"/>
                    <a:pt x="15227" y="19985"/>
                    <a:pt x="17013" y="17379"/>
                  </a:cubicBezTo>
                  <a:cubicBezTo>
                    <a:pt x="20400" y="12743"/>
                    <a:pt x="19507" y="5884"/>
                    <a:pt x="15411" y="2270"/>
                  </a:cubicBezTo>
                  <a:cubicBezTo>
                    <a:pt x="13668" y="735"/>
                    <a:pt x="11598" y="0"/>
                    <a:pt x="952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Google Shape;1472;p48"/>
            <p:cNvSpPr/>
            <p:nvPr/>
          </p:nvSpPr>
          <p:spPr>
            <a:xfrm>
              <a:off x="268930" y="109487"/>
              <a:ext cx="32907" cy="3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21600" extrusionOk="0">
                  <a:moveTo>
                    <a:pt x="9518" y="0"/>
                  </a:moveTo>
                  <a:cubicBezTo>
                    <a:pt x="7664" y="0"/>
                    <a:pt x="5783" y="637"/>
                    <a:pt x="4097" y="1942"/>
                  </a:cubicBezTo>
                  <a:cubicBezTo>
                    <a:pt x="-112" y="5348"/>
                    <a:pt x="-1338" y="12161"/>
                    <a:pt x="1644" y="16984"/>
                  </a:cubicBezTo>
                  <a:cubicBezTo>
                    <a:pt x="3400" y="19785"/>
                    <a:pt x="6382" y="21600"/>
                    <a:pt x="9546" y="21600"/>
                  </a:cubicBezTo>
                  <a:cubicBezTo>
                    <a:pt x="11301" y="21600"/>
                    <a:pt x="13239" y="20995"/>
                    <a:pt x="14813" y="19785"/>
                  </a:cubicBezTo>
                  <a:cubicBezTo>
                    <a:pt x="19203" y="16379"/>
                    <a:pt x="20262" y="9566"/>
                    <a:pt x="17266" y="4743"/>
                  </a:cubicBezTo>
                  <a:cubicBezTo>
                    <a:pt x="15426" y="1639"/>
                    <a:pt x="12514" y="0"/>
                    <a:pt x="951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6" name="Google Shape;1473;p48"/>
            <p:cNvSpPr/>
            <p:nvPr/>
          </p:nvSpPr>
          <p:spPr>
            <a:xfrm>
              <a:off x="833860" y="37092"/>
              <a:ext cx="32747" cy="3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0" h="21600" extrusionOk="0">
                  <a:moveTo>
                    <a:pt x="9596" y="0"/>
                  </a:moveTo>
                  <a:cubicBezTo>
                    <a:pt x="5659" y="0"/>
                    <a:pt x="1976" y="2684"/>
                    <a:pt x="574" y="7093"/>
                  </a:cubicBezTo>
                  <a:cubicBezTo>
                    <a:pt x="-1211" y="12733"/>
                    <a:pt x="1296" y="18980"/>
                    <a:pt x="6296" y="20993"/>
                  </a:cubicBezTo>
                  <a:cubicBezTo>
                    <a:pt x="7358" y="21392"/>
                    <a:pt x="8435" y="21600"/>
                    <a:pt x="9497" y="21600"/>
                  </a:cubicBezTo>
                  <a:cubicBezTo>
                    <a:pt x="13604" y="21600"/>
                    <a:pt x="17174" y="18772"/>
                    <a:pt x="18604" y="14554"/>
                  </a:cubicBezTo>
                  <a:cubicBezTo>
                    <a:pt x="20389" y="8915"/>
                    <a:pt x="17896" y="2668"/>
                    <a:pt x="12896" y="655"/>
                  </a:cubicBezTo>
                  <a:cubicBezTo>
                    <a:pt x="11806" y="224"/>
                    <a:pt x="10687" y="0"/>
                    <a:pt x="95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7" name="Google Shape;1474;p48"/>
            <p:cNvSpPr/>
            <p:nvPr/>
          </p:nvSpPr>
          <p:spPr>
            <a:xfrm>
              <a:off x="446052" y="24857"/>
              <a:ext cx="32936" cy="3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7" h="21600" extrusionOk="0">
                  <a:moveTo>
                    <a:pt x="9885" y="0"/>
                  </a:moveTo>
                  <a:cubicBezTo>
                    <a:pt x="8942" y="0"/>
                    <a:pt x="7985" y="160"/>
                    <a:pt x="7028" y="479"/>
                  </a:cubicBezTo>
                  <a:cubicBezTo>
                    <a:pt x="1814" y="2090"/>
                    <a:pt x="-1072" y="8120"/>
                    <a:pt x="371" y="13959"/>
                  </a:cubicBezTo>
                  <a:cubicBezTo>
                    <a:pt x="1628" y="18585"/>
                    <a:pt x="5414" y="21600"/>
                    <a:pt x="9728" y="21600"/>
                  </a:cubicBezTo>
                  <a:cubicBezTo>
                    <a:pt x="10628" y="21600"/>
                    <a:pt x="11714" y="21600"/>
                    <a:pt x="12614" y="21185"/>
                  </a:cubicBezTo>
                  <a:cubicBezTo>
                    <a:pt x="17657" y="19590"/>
                    <a:pt x="20528" y="13544"/>
                    <a:pt x="19085" y="7721"/>
                  </a:cubicBezTo>
                  <a:cubicBezTo>
                    <a:pt x="17914" y="3127"/>
                    <a:pt x="14085" y="0"/>
                    <a:pt x="988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Google Shape;1475;p48"/>
            <p:cNvSpPr/>
            <p:nvPr/>
          </p:nvSpPr>
          <p:spPr>
            <a:xfrm>
              <a:off x="641053" y="-2"/>
              <a:ext cx="32639" cy="3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extrusionOk="0">
                  <a:moveTo>
                    <a:pt x="10546" y="0"/>
                  </a:moveTo>
                  <a:cubicBezTo>
                    <a:pt x="4773" y="0"/>
                    <a:pt x="210" y="4523"/>
                    <a:pt x="6" y="10395"/>
                  </a:cubicBezTo>
                  <a:cubicBezTo>
                    <a:pt x="-183" y="16394"/>
                    <a:pt x="4364" y="21394"/>
                    <a:pt x="10310" y="21600"/>
                  </a:cubicBezTo>
                  <a:lnTo>
                    <a:pt x="10515" y="21600"/>
                  </a:lnTo>
                  <a:cubicBezTo>
                    <a:pt x="16461" y="21600"/>
                    <a:pt x="21024" y="16998"/>
                    <a:pt x="21228" y="11205"/>
                  </a:cubicBezTo>
                  <a:cubicBezTo>
                    <a:pt x="21417" y="5206"/>
                    <a:pt x="16855" y="206"/>
                    <a:pt x="10908" y="0"/>
                  </a:cubicBezTo>
                  <a:cubicBezTo>
                    <a:pt x="10782" y="0"/>
                    <a:pt x="1065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93" name="1. dropout regularization: During model training, this approach randomly removes a number of neurons from a neural network. The performance of the model is unaffected by the lost neurons because their contribution is temporally erased.…"/>
          <p:cNvSpPr txBox="1">
            <a:spLocks noGrp="1"/>
          </p:cNvSpPr>
          <p:nvPr>
            <p:ph type="body" idx="4294967295"/>
          </p:nvPr>
        </p:nvSpPr>
        <p:spPr>
          <a:xfrm>
            <a:off x="597374" y="1602192"/>
            <a:ext cx="6723020" cy="2925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None/>
              <a:defRPr sz="1700"/>
            </a:pPr>
            <a:r>
              <a:t>1. </a:t>
            </a:r>
            <a:r>
              <a:rPr>
                <a:solidFill>
                  <a:srgbClr val="47FFC6"/>
                </a:solidFill>
              </a:rPr>
              <a:t>dropout regularization</a:t>
            </a:r>
            <a:r>
              <a:t>: During model training, this approach randomly removes a number of neurons from a neural network. The performance of the model is unaffected by the lost neurons because their contribution is temporally erased.</a:t>
            </a:r>
          </a:p>
          <a:p>
            <a:pPr marL="0" indent="0">
              <a:lnSpc>
                <a:spcPct val="100000"/>
              </a:lnSpc>
              <a:buSzTx/>
              <a:buNone/>
              <a:defRPr sz="1700"/>
            </a:pPr>
            <a:endParaRPr/>
          </a:p>
          <a:p>
            <a:pPr marL="0" indent="0">
              <a:lnSpc>
                <a:spcPct val="100000"/>
              </a:lnSpc>
              <a:buSzTx/>
              <a:buNone/>
              <a:defRPr sz="1700"/>
            </a:pPr>
            <a:r>
              <a:t>2. </a:t>
            </a:r>
            <a:r>
              <a:rPr>
                <a:solidFill>
                  <a:srgbClr val="47FFD7"/>
                </a:solidFill>
              </a:rPr>
              <a:t>Image Augmentation</a:t>
            </a:r>
            <a:r>
              <a:rPr>
                <a:solidFill>
                  <a:srgbClr val="FEFFFF"/>
                </a:solidFill>
              </a:rPr>
              <a:t>: </a:t>
            </a:r>
            <a:r>
              <a:t>Image augmentation artificially creates training images through different ways of processing or combination of multiple processing, such as random rotation, shifts, shear and flips, etc.,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1254;p45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algn="l" defTabSz="603504">
              <a:defRPr sz="19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TRAINING VALIDATION AND RESULTS</a:t>
            </a:r>
          </a:p>
        </p:txBody>
      </p:sp>
      <p:grpSp>
        <p:nvGrpSpPr>
          <p:cNvPr id="868" name="Google Shape;1281;p45"/>
          <p:cNvGrpSpPr/>
          <p:nvPr/>
        </p:nvGrpSpPr>
        <p:grpSpPr>
          <a:xfrm>
            <a:off x="7303410" y="3990373"/>
            <a:ext cx="1751389" cy="965704"/>
            <a:chOff x="2" y="-1"/>
            <a:chExt cx="1751389" cy="965704"/>
          </a:xfrm>
        </p:grpSpPr>
        <p:sp>
          <p:nvSpPr>
            <p:cNvPr id="849" name="Google Shape;1282;p45"/>
            <p:cNvSpPr/>
            <p:nvPr/>
          </p:nvSpPr>
          <p:spPr>
            <a:xfrm>
              <a:off x="2" y="836851"/>
              <a:ext cx="176579" cy="38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2043" y="0"/>
                  </a:moveTo>
                  <a:cubicBezTo>
                    <a:pt x="910" y="0"/>
                    <a:pt x="5" y="3839"/>
                    <a:pt x="5" y="8701"/>
                  </a:cubicBezTo>
                  <a:lnTo>
                    <a:pt x="5" y="12540"/>
                  </a:lnTo>
                  <a:cubicBezTo>
                    <a:pt x="-73" y="17402"/>
                    <a:pt x="838" y="21600"/>
                    <a:pt x="1893" y="21600"/>
                  </a:cubicBezTo>
                  <a:lnTo>
                    <a:pt x="19567" y="21600"/>
                  </a:lnTo>
                  <a:cubicBezTo>
                    <a:pt x="20622" y="21600"/>
                    <a:pt x="21527" y="17761"/>
                    <a:pt x="21527" y="12899"/>
                  </a:cubicBezTo>
                  <a:cubicBezTo>
                    <a:pt x="21527" y="8010"/>
                    <a:pt x="20700" y="3839"/>
                    <a:pt x="19639" y="3480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0" name="Google Shape;1283;p45"/>
            <p:cNvSpPr/>
            <p:nvPr/>
          </p:nvSpPr>
          <p:spPr>
            <a:xfrm>
              <a:off x="1574762" y="857301"/>
              <a:ext cx="176629" cy="3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extrusionOk="0">
                  <a:moveTo>
                    <a:pt x="19484" y="0"/>
                  </a:moveTo>
                  <a:lnTo>
                    <a:pt x="1888" y="3428"/>
                  </a:lnTo>
                  <a:cubicBezTo>
                    <a:pt x="833" y="3781"/>
                    <a:pt x="0" y="7889"/>
                    <a:pt x="0" y="12677"/>
                  </a:cubicBezTo>
                  <a:cubicBezTo>
                    <a:pt x="0" y="17492"/>
                    <a:pt x="911" y="21600"/>
                    <a:pt x="1966" y="21600"/>
                  </a:cubicBezTo>
                  <a:lnTo>
                    <a:pt x="19640" y="21600"/>
                  </a:lnTo>
                  <a:cubicBezTo>
                    <a:pt x="20695" y="21246"/>
                    <a:pt x="21600" y="17492"/>
                    <a:pt x="21528" y="12351"/>
                  </a:cubicBezTo>
                  <a:lnTo>
                    <a:pt x="21528" y="8569"/>
                  </a:lnTo>
                  <a:cubicBezTo>
                    <a:pt x="21528" y="3781"/>
                    <a:pt x="20617" y="0"/>
                    <a:pt x="1948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1" name="Google Shape;1284;p45"/>
            <p:cNvSpPr/>
            <p:nvPr/>
          </p:nvSpPr>
          <p:spPr>
            <a:xfrm>
              <a:off x="1560372" y="703922"/>
              <a:ext cx="175660" cy="61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extrusionOk="0">
                  <a:moveTo>
                    <a:pt x="19240" y="0"/>
                  </a:moveTo>
                  <a:cubicBezTo>
                    <a:pt x="19108" y="0"/>
                    <a:pt x="18971" y="52"/>
                    <a:pt x="18833" y="139"/>
                  </a:cubicBezTo>
                  <a:lnTo>
                    <a:pt x="1527" y="10176"/>
                  </a:lnTo>
                  <a:cubicBezTo>
                    <a:pt x="548" y="10835"/>
                    <a:pt x="-133" y="13678"/>
                    <a:pt x="22" y="16729"/>
                  </a:cubicBezTo>
                  <a:lnTo>
                    <a:pt x="22" y="16954"/>
                  </a:lnTo>
                  <a:cubicBezTo>
                    <a:pt x="154" y="19728"/>
                    <a:pt x="972" y="21600"/>
                    <a:pt x="1909" y="21600"/>
                  </a:cubicBezTo>
                  <a:cubicBezTo>
                    <a:pt x="2005" y="21600"/>
                    <a:pt x="2100" y="21583"/>
                    <a:pt x="2202" y="21548"/>
                  </a:cubicBezTo>
                  <a:lnTo>
                    <a:pt x="19658" y="13678"/>
                  </a:lnTo>
                  <a:cubicBezTo>
                    <a:pt x="20715" y="13244"/>
                    <a:pt x="21467" y="10401"/>
                    <a:pt x="21318" y="7350"/>
                  </a:cubicBezTo>
                  <a:cubicBezTo>
                    <a:pt x="21240" y="6466"/>
                    <a:pt x="21162" y="5374"/>
                    <a:pt x="21162" y="4507"/>
                  </a:cubicBezTo>
                  <a:cubicBezTo>
                    <a:pt x="20965" y="1838"/>
                    <a:pt x="20147" y="0"/>
                    <a:pt x="1924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2" name="Google Shape;1285;p45"/>
            <p:cNvSpPr/>
            <p:nvPr/>
          </p:nvSpPr>
          <p:spPr>
            <a:xfrm>
              <a:off x="18893" y="669658"/>
              <a:ext cx="174201" cy="6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extrusionOk="0">
                  <a:moveTo>
                    <a:pt x="2052" y="0"/>
                  </a:moveTo>
                  <a:cubicBezTo>
                    <a:pt x="1230" y="0"/>
                    <a:pt x="445" y="1628"/>
                    <a:pt x="194" y="3966"/>
                  </a:cubicBezTo>
                  <a:lnTo>
                    <a:pt x="44" y="6352"/>
                  </a:lnTo>
                  <a:cubicBezTo>
                    <a:pt x="-184" y="9149"/>
                    <a:pt x="493" y="11930"/>
                    <a:pt x="1554" y="12325"/>
                  </a:cubicBezTo>
                  <a:lnTo>
                    <a:pt x="18923" y="21489"/>
                  </a:lnTo>
                  <a:cubicBezTo>
                    <a:pt x="19049" y="21568"/>
                    <a:pt x="19174" y="21600"/>
                    <a:pt x="19300" y="21600"/>
                  </a:cubicBezTo>
                  <a:cubicBezTo>
                    <a:pt x="20217" y="21600"/>
                    <a:pt x="21056" y="19767"/>
                    <a:pt x="21188" y="17302"/>
                  </a:cubicBezTo>
                  <a:cubicBezTo>
                    <a:pt x="21416" y="14521"/>
                    <a:pt x="20811" y="11740"/>
                    <a:pt x="19750" y="11140"/>
                  </a:cubicBezTo>
                  <a:lnTo>
                    <a:pt x="2531" y="190"/>
                  </a:lnTo>
                  <a:cubicBezTo>
                    <a:pt x="2375" y="63"/>
                    <a:pt x="2213" y="0"/>
                    <a:pt x="205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3" name="Google Shape;1286;p45"/>
            <p:cNvSpPr/>
            <p:nvPr/>
          </p:nvSpPr>
          <p:spPr>
            <a:xfrm>
              <a:off x="1522526" y="542432"/>
              <a:ext cx="168483" cy="8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extrusionOk="0">
                  <a:moveTo>
                    <a:pt x="18790" y="0"/>
                  </a:moveTo>
                  <a:cubicBezTo>
                    <a:pt x="18526" y="0"/>
                    <a:pt x="18249" y="108"/>
                    <a:pt x="17985" y="348"/>
                  </a:cubicBezTo>
                  <a:lnTo>
                    <a:pt x="1189" y="13948"/>
                  </a:lnTo>
                  <a:cubicBezTo>
                    <a:pt x="182" y="14860"/>
                    <a:pt x="-285" y="16971"/>
                    <a:pt x="182" y="18937"/>
                  </a:cubicBezTo>
                  <a:cubicBezTo>
                    <a:pt x="421" y="20593"/>
                    <a:pt x="1189" y="21600"/>
                    <a:pt x="1988" y="21600"/>
                  </a:cubicBezTo>
                  <a:cubicBezTo>
                    <a:pt x="2215" y="21600"/>
                    <a:pt x="2443" y="21516"/>
                    <a:pt x="2658" y="21360"/>
                  </a:cubicBezTo>
                  <a:lnTo>
                    <a:pt x="19767" y="9115"/>
                  </a:lnTo>
                  <a:cubicBezTo>
                    <a:pt x="20774" y="8359"/>
                    <a:pt x="21315" y="6249"/>
                    <a:pt x="20928" y="4126"/>
                  </a:cubicBezTo>
                  <a:cubicBezTo>
                    <a:pt x="20774" y="3526"/>
                    <a:pt x="20695" y="3070"/>
                    <a:pt x="20541" y="2471"/>
                  </a:cubicBezTo>
                  <a:cubicBezTo>
                    <a:pt x="20258" y="900"/>
                    <a:pt x="19546" y="0"/>
                    <a:pt x="1879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4" name="Google Shape;1287;p45"/>
            <p:cNvSpPr/>
            <p:nvPr/>
          </p:nvSpPr>
          <p:spPr>
            <a:xfrm>
              <a:off x="69925" y="510084"/>
              <a:ext cx="166453" cy="9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600" extrusionOk="0">
                  <a:moveTo>
                    <a:pt x="2376" y="0"/>
                  </a:moveTo>
                  <a:cubicBezTo>
                    <a:pt x="1637" y="0"/>
                    <a:pt x="898" y="745"/>
                    <a:pt x="562" y="2066"/>
                  </a:cubicBezTo>
                  <a:cubicBezTo>
                    <a:pt x="482" y="2642"/>
                    <a:pt x="326" y="3207"/>
                    <a:pt x="171" y="3771"/>
                  </a:cubicBezTo>
                  <a:cubicBezTo>
                    <a:pt x="-301" y="5623"/>
                    <a:pt x="252" y="7757"/>
                    <a:pt x="1264" y="8615"/>
                  </a:cubicBezTo>
                  <a:lnTo>
                    <a:pt x="18250" y="21273"/>
                  </a:lnTo>
                  <a:cubicBezTo>
                    <a:pt x="18517" y="21498"/>
                    <a:pt x="18790" y="21600"/>
                    <a:pt x="19063" y="21600"/>
                  </a:cubicBezTo>
                  <a:cubicBezTo>
                    <a:pt x="19827" y="21600"/>
                    <a:pt x="20541" y="20753"/>
                    <a:pt x="20833" y="19285"/>
                  </a:cubicBezTo>
                  <a:cubicBezTo>
                    <a:pt x="21299" y="17434"/>
                    <a:pt x="20908" y="15300"/>
                    <a:pt x="19889" y="14441"/>
                  </a:cubicBezTo>
                  <a:lnTo>
                    <a:pt x="3220" y="361"/>
                  </a:lnTo>
                  <a:cubicBezTo>
                    <a:pt x="2959" y="113"/>
                    <a:pt x="2668" y="0"/>
                    <a:pt x="237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5" name="Google Shape;1288;p45"/>
            <p:cNvSpPr/>
            <p:nvPr/>
          </p:nvSpPr>
          <p:spPr>
            <a:xfrm>
              <a:off x="1459227" y="393034"/>
              <a:ext cx="155926" cy="11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extrusionOk="0">
                  <a:moveTo>
                    <a:pt x="18358" y="0"/>
                  </a:moveTo>
                  <a:cubicBezTo>
                    <a:pt x="17941" y="0"/>
                    <a:pt x="17517" y="178"/>
                    <a:pt x="17140" y="534"/>
                  </a:cubicBezTo>
                  <a:lnTo>
                    <a:pt x="880" y="15996"/>
                  </a:lnTo>
                  <a:cubicBezTo>
                    <a:pt x="-40" y="16943"/>
                    <a:pt x="-291" y="18714"/>
                    <a:pt x="377" y="20129"/>
                  </a:cubicBezTo>
                  <a:cubicBezTo>
                    <a:pt x="768" y="21075"/>
                    <a:pt x="1489" y="21600"/>
                    <a:pt x="2224" y="21600"/>
                  </a:cubicBezTo>
                  <a:cubicBezTo>
                    <a:pt x="2594" y="21600"/>
                    <a:pt x="2965" y="21469"/>
                    <a:pt x="3296" y="21197"/>
                  </a:cubicBezTo>
                  <a:lnTo>
                    <a:pt x="19972" y="6785"/>
                  </a:lnTo>
                  <a:cubicBezTo>
                    <a:pt x="20972" y="5960"/>
                    <a:pt x="21309" y="4076"/>
                    <a:pt x="20641" y="2540"/>
                  </a:cubicBezTo>
                  <a:lnTo>
                    <a:pt x="20138" y="1359"/>
                  </a:lnTo>
                  <a:cubicBezTo>
                    <a:pt x="19727" y="469"/>
                    <a:pt x="19052" y="0"/>
                    <a:pt x="1835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6" name="Google Shape;1289;p45"/>
            <p:cNvSpPr/>
            <p:nvPr/>
          </p:nvSpPr>
          <p:spPr>
            <a:xfrm>
              <a:off x="152129" y="363095"/>
              <a:ext cx="153195" cy="11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extrusionOk="0">
                  <a:moveTo>
                    <a:pt x="2749" y="0"/>
                  </a:moveTo>
                  <a:cubicBezTo>
                    <a:pt x="2068" y="0"/>
                    <a:pt x="1386" y="412"/>
                    <a:pt x="974" y="1219"/>
                  </a:cubicBezTo>
                  <a:lnTo>
                    <a:pt x="381" y="2348"/>
                  </a:lnTo>
                  <a:cubicBezTo>
                    <a:pt x="-301" y="3711"/>
                    <a:pt x="-45" y="5512"/>
                    <a:pt x="974" y="6417"/>
                  </a:cubicBezTo>
                  <a:lnTo>
                    <a:pt x="17561" y="21098"/>
                  </a:lnTo>
                  <a:cubicBezTo>
                    <a:pt x="17939" y="21439"/>
                    <a:pt x="18377" y="21600"/>
                    <a:pt x="18802" y="21600"/>
                  </a:cubicBezTo>
                  <a:cubicBezTo>
                    <a:pt x="19504" y="21600"/>
                    <a:pt x="20192" y="21152"/>
                    <a:pt x="20617" y="20309"/>
                  </a:cubicBezTo>
                  <a:cubicBezTo>
                    <a:pt x="21299" y="18956"/>
                    <a:pt x="21130" y="17146"/>
                    <a:pt x="20111" y="16240"/>
                  </a:cubicBezTo>
                  <a:lnTo>
                    <a:pt x="4038" y="547"/>
                  </a:lnTo>
                  <a:cubicBezTo>
                    <a:pt x="3667" y="179"/>
                    <a:pt x="3208" y="0"/>
                    <a:pt x="274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7" name="Google Shape;1290;p45"/>
            <p:cNvSpPr/>
            <p:nvPr/>
          </p:nvSpPr>
          <p:spPr>
            <a:xfrm>
              <a:off x="1372529" y="261236"/>
              <a:ext cx="139300" cy="13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17951" y="0"/>
                  </a:moveTo>
                  <a:cubicBezTo>
                    <a:pt x="17325" y="0"/>
                    <a:pt x="16714" y="275"/>
                    <a:pt x="16289" y="818"/>
                  </a:cubicBezTo>
                  <a:lnTo>
                    <a:pt x="704" y="17280"/>
                  </a:lnTo>
                  <a:cubicBezTo>
                    <a:pt x="-235" y="18271"/>
                    <a:pt x="-235" y="19853"/>
                    <a:pt x="704" y="20845"/>
                  </a:cubicBezTo>
                  <a:cubicBezTo>
                    <a:pt x="1181" y="21356"/>
                    <a:pt x="1792" y="21600"/>
                    <a:pt x="2404" y="21600"/>
                  </a:cubicBezTo>
                  <a:cubicBezTo>
                    <a:pt x="2985" y="21600"/>
                    <a:pt x="3581" y="21380"/>
                    <a:pt x="4081" y="20947"/>
                  </a:cubicBezTo>
                  <a:lnTo>
                    <a:pt x="20329" y="5280"/>
                  </a:lnTo>
                  <a:cubicBezTo>
                    <a:pt x="21365" y="4289"/>
                    <a:pt x="21365" y="2699"/>
                    <a:pt x="20426" y="1708"/>
                  </a:cubicBezTo>
                  <a:lnTo>
                    <a:pt x="19673" y="818"/>
                  </a:lnTo>
                  <a:cubicBezTo>
                    <a:pt x="19204" y="275"/>
                    <a:pt x="18570" y="0"/>
                    <a:pt x="17951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8" name="Google Shape;1291;p45"/>
            <p:cNvSpPr/>
            <p:nvPr/>
          </p:nvSpPr>
          <p:spPr>
            <a:xfrm>
              <a:off x="261310" y="236066"/>
              <a:ext cx="135508" cy="13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3265" y="0"/>
                  </a:moveTo>
                  <a:cubicBezTo>
                    <a:pt x="2683" y="0"/>
                    <a:pt x="2109" y="213"/>
                    <a:pt x="1665" y="663"/>
                  </a:cubicBezTo>
                  <a:lnTo>
                    <a:pt x="792" y="1524"/>
                  </a:lnTo>
                  <a:cubicBezTo>
                    <a:pt x="-264" y="2485"/>
                    <a:pt x="-264" y="4024"/>
                    <a:pt x="792" y="4985"/>
                  </a:cubicBezTo>
                  <a:lnTo>
                    <a:pt x="16805" y="20929"/>
                  </a:lnTo>
                  <a:cubicBezTo>
                    <a:pt x="17264" y="21379"/>
                    <a:pt x="17853" y="21600"/>
                    <a:pt x="18450" y="21600"/>
                  </a:cubicBezTo>
                  <a:cubicBezTo>
                    <a:pt x="19109" y="21600"/>
                    <a:pt x="19775" y="21333"/>
                    <a:pt x="20280" y="20830"/>
                  </a:cubicBezTo>
                  <a:cubicBezTo>
                    <a:pt x="21336" y="19961"/>
                    <a:pt x="21336" y="18429"/>
                    <a:pt x="20471" y="17469"/>
                  </a:cubicBezTo>
                  <a:lnTo>
                    <a:pt x="5132" y="854"/>
                  </a:lnTo>
                  <a:cubicBezTo>
                    <a:pt x="4619" y="290"/>
                    <a:pt x="3938" y="0"/>
                    <a:pt x="3265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9" name="Google Shape;1292;p45"/>
            <p:cNvSpPr/>
            <p:nvPr/>
          </p:nvSpPr>
          <p:spPr>
            <a:xfrm>
              <a:off x="1266004" y="152690"/>
              <a:ext cx="118725" cy="15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extrusionOk="0">
                  <a:moveTo>
                    <a:pt x="16917" y="0"/>
                  </a:moveTo>
                  <a:cubicBezTo>
                    <a:pt x="16021" y="0"/>
                    <a:pt x="15133" y="347"/>
                    <a:pt x="14599" y="1006"/>
                  </a:cubicBezTo>
                  <a:lnTo>
                    <a:pt x="486" y="18054"/>
                  </a:lnTo>
                  <a:cubicBezTo>
                    <a:pt x="-384" y="19102"/>
                    <a:pt x="-57" y="20413"/>
                    <a:pt x="1244" y="21114"/>
                  </a:cubicBezTo>
                  <a:cubicBezTo>
                    <a:pt x="1787" y="21440"/>
                    <a:pt x="2408" y="21600"/>
                    <a:pt x="3002" y="21600"/>
                  </a:cubicBezTo>
                  <a:cubicBezTo>
                    <a:pt x="3846" y="21600"/>
                    <a:pt x="4648" y="21288"/>
                    <a:pt x="5147" y="20677"/>
                  </a:cubicBezTo>
                  <a:lnTo>
                    <a:pt x="20242" y="4149"/>
                  </a:lnTo>
                  <a:cubicBezTo>
                    <a:pt x="21216" y="3102"/>
                    <a:pt x="20889" y="1700"/>
                    <a:pt x="19588" y="1006"/>
                  </a:cubicBezTo>
                  <a:lnTo>
                    <a:pt x="18502" y="389"/>
                  </a:lnTo>
                  <a:cubicBezTo>
                    <a:pt x="18011" y="125"/>
                    <a:pt x="17459" y="0"/>
                    <a:pt x="16917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0" name="Google Shape;1293;p45"/>
            <p:cNvSpPr/>
            <p:nvPr/>
          </p:nvSpPr>
          <p:spPr>
            <a:xfrm>
              <a:off x="392843" y="132486"/>
              <a:ext cx="113404" cy="15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600" extrusionOk="0">
                  <a:moveTo>
                    <a:pt x="4003" y="0"/>
                  </a:moveTo>
                  <a:cubicBezTo>
                    <a:pt x="3482" y="0"/>
                    <a:pt x="2953" y="109"/>
                    <a:pt x="2477" y="353"/>
                  </a:cubicBezTo>
                  <a:lnTo>
                    <a:pt x="1347" y="950"/>
                  </a:lnTo>
                  <a:cubicBezTo>
                    <a:pt x="-8" y="1636"/>
                    <a:pt x="-466" y="3000"/>
                    <a:pt x="557" y="4025"/>
                  </a:cubicBezTo>
                  <a:lnTo>
                    <a:pt x="15373" y="20623"/>
                  </a:lnTo>
                  <a:cubicBezTo>
                    <a:pt x="15866" y="21261"/>
                    <a:pt x="16800" y="21600"/>
                    <a:pt x="17733" y="21600"/>
                  </a:cubicBezTo>
                  <a:cubicBezTo>
                    <a:pt x="18298" y="21600"/>
                    <a:pt x="18855" y="21478"/>
                    <a:pt x="19330" y="21220"/>
                  </a:cubicBezTo>
                  <a:cubicBezTo>
                    <a:pt x="20685" y="20534"/>
                    <a:pt x="21134" y="19170"/>
                    <a:pt x="20228" y="18226"/>
                  </a:cubicBezTo>
                  <a:lnTo>
                    <a:pt x="6435" y="1120"/>
                  </a:lnTo>
                  <a:cubicBezTo>
                    <a:pt x="5923" y="394"/>
                    <a:pt x="4972" y="0"/>
                    <a:pt x="400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1" name="Google Shape;1294;p45"/>
            <p:cNvSpPr/>
            <p:nvPr/>
          </p:nvSpPr>
          <p:spPr>
            <a:xfrm>
              <a:off x="1144022" y="70397"/>
              <a:ext cx="93957" cy="16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15528" y="0"/>
                  </a:moveTo>
                  <a:cubicBezTo>
                    <a:pt x="14148" y="0"/>
                    <a:pt x="12908" y="478"/>
                    <a:pt x="12402" y="1314"/>
                  </a:cubicBezTo>
                  <a:lnTo>
                    <a:pt x="319" y="18755"/>
                  </a:lnTo>
                  <a:cubicBezTo>
                    <a:pt x="-500" y="19801"/>
                    <a:pt x="319" y="21007"/>
                    <a:pt x="2087" y="21409"/>
                  </a:cubicBezTo>
                  <a:lnTo>
                    <a:pt x="2216" y="21409"/>
                  </a:lnTo>
                  <a:cubicBezTo>
                    <a:pt x="2690" y="21536"/>
                    <a:pt x="3175" y="21600"/>
                    <a:pt x="3650" y="21600"/>
                  </a:cubicBezTo>
                  <a:cubicBezTo>
                    <a:pt x="4932" y="21600"/>
                    <a:pt x="6140" y="21147"/>
                    <a:pt x="6840" y="20445"/>
                  </a:cubicBezTo>
                  <a:lnTo>
                    <a:pt x="20281" y="3324"/>
                  </a:lnTo>
                  <a:cubicBezTo>
                    <a:pt x="21100" y="2277"/>
                    <a:pt x="20281" y="1072"/>
                    <a:pt x="18513" y="587"/>
                  </a:cubicBezTo>
                  <a:lnTo>
                    <a:pt x="17026" y="185"/>
                  </a:lnTo>
                  <a:cubicBezTo>
                    <a:pt x="16530" y="64"/>
                    <a:pt x="16023" y="0"/>
                    <a:pt x="1552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2" name="Google Shape;1295;p45"/>
            <p:cNvSpPr/>
            <p:nvPr/>
          </p:nvSpPr>
          <p:spPr>
            <a:xfrm>
              <a:off x="542500" y="56878"/>
              <a:ext cx="88004" cy="168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extrusionOk="0">
                  <a:moveTo>
                    <a:pt x="5373" y="0"/>
                  </a:moveTo>
                  <a:cubicBezTo>
                    <a:pt x="4902" y="0"/>
                    <a:pt x="4430" y="57"/>
                    <a:pt x="3970" y="170"/>
                  </a:cubicBezTo>
                  <a:lnTo>
                    <a:pt x="2370" y="485"/>
                  </a:lnTo>
                  <a:cubicBezTo>
                    <a:pt x="333" y="881"/>
                    <a:pt x="-530" y="2071"/>
                    <a:pt x="333" y="3104"/>
                  </a:cubicBezTo>
                  <a:lnTo>
                    <a:pt x="13394" y="20322"/>
                  </a:lnTo>
                  <a:cubicBezTo>
                    <a:pt x="13935" y="21096"/>
                    <a:pt x="15305" y="21600"/>
                    <a:pt x="16755" y="21600"/>
                  </a:cubicBezTo>
                  <a:cubicBezTo>
                    <a:pt x="17226" y="21600"/>
                    <a:pt x="17710" y="21550"/>
                    <a:pt x="18170" y="21430"/>
                  </a:cubicBezTo>
                  <a:cubicBezTo>
                    <a:pt x="20207" y="21033"/>
                    <a:pt x="21070" y="19844"/>
                    <a:pt x="20345" y="18811"/>
                  </a:cubicBezTo>
                  <a:lnTo>
                    <a:pt x="8745" y="1360"/>
                  </a:lnTo>
                  <a:cubicBezTo>
                    <a:pt x="8204" y="523"/>
                    <a:pt x="6823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3" name="Google Shape;1296;p45"/>
            <p:cNvSpPr/>
            <p:nvPr/>
          </p:nvSpPr>
          <p:spPr>
            <a:xfrm>
              <a:off x="1011469" y="18828"/>
              <a:ext cx="66851" cy="17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600" extrusionOk="0">
                  <a:moveTo>
                    <a:pt x="13498" y="0"/>
                  </a:moveTo>
                  <a:cubicBezTo>
                    <a:pt x="11217" y="0"/>
                    <a:pt x="9243" y="650"/>
                    <a:pt x="8738" y="1652"/>
                  </a:cubicBezTo>
                  <a:lnTo>
                    <a:pt x="58" y="19255"/>
                  </a:lnTo>
                  <a:cubicBezTo>
                    <a:pt x="-325" y="20252"/>
                    <a:pt x="1221" y="21321"/>
                    <a:pt x="3915" y="21551"/>
                  </a:cubicBezTo>
                  <a:cubicBezTo>
                    <a:pt x="4298" y="21582"/>
                    <a:pt x="4681" y="21600"/>
                    <a:pt x="5048" y="21600"/>
                  </a:cubicBezTo>
                  <a:cubicBezTo>
                    <a:pt x="7283" y="21600"/>
                    <a:pt x="9227" y="21017"/>
                    <a:pt x="9901" y="20100"/>
                  </a:cubicBezTo>
                  <a:lnTo>
                    <a:pt x="20693" y="2648"/>
                  </a:lnTo>
                  <a:cubicBezTo>
                    <a:pt x="21275" y="1573"/>
                    <a:pt x="19729" y="504"/>
                    <a:pt x="17035" y="273"/>
                  </a:cubicBezTo>
                  <a:lnTo>
                    <a:pt x="14524" y="43"/>
                  </a:lnTo>
                  <a:cubicBezTo>
                    <a:pt x="14172" y="12"/>
                    <a:pt x="13835" y="0"/>
                    <a:pt x="1349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4" name="Google Shape;1297;p45"/>
            <p:cNvSpPr/>
            <p:nvPr/>
          </p:nvSpPr>
          <p:spPr>
            <a:xfrm>
              <a:off x="703844" y="12191"/>
              <a:ext cx="61598" cy="17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600" extrusionOk="0">
                  <a:moveTo>
                    <a:pt x="7560" y="0"/>
                  </a:moveTo>
                  <a:cubicBezTo>
                    <a:pt x="7299" y="0"/>
                    <a:pt x="7037" y="6"/>
                    <a:pt x="6760" y="24"/>
                  </a:cubicBezTo>
                  <a:lnTo>
                    <a:pt x="4295" y="248"/>
                  </a:lnTo>
                  <a:cubicBezTo>
                    <a:pt x="1421" y="406"/>
                    <a:pt x="-636" y="1473"/>
                    <a:pt x="180" y="2539"/>
                  </a:cubicBezTo>
                  <a:lnTo>
                    <a:pt x="9846" y="20109"/>
                  </a:lnTo>
                  <a:cubicBezTo>
                    <a:pt x="10205" y="20970"/>
                    <a:pt x="12425" y="21600"/>
                    <a:pt x="14907" y="21600"/>
                  </a:cubicBezTo>
                  <a:cubicBezTo>
                    <a:pt x="15266" y="21600"/>
                    <a:pt x="15642" y="21588"/>
                    <a:pt x="16017" y="21558"/>
                  </a:cubicBezTo>
                  <a:cubicBezTo>
                    <a:pt x="18907" y="21406"/>
                    <a:pt x="20964" y="20412"/>
                    <a:pt x="20344" y="19345"/>
                  </a:cubicBezTo>
                  <a:lnTo>
                    <a:pt x="12931" y="1703"/>
                  </a:lnTo>
                  <a:cubicBezTo>
                    <a:pt x="12572" y="661"/>
                    <a:pt x="10156" y="0"/>
                    <a:pt x="756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5" name="Google Shape;1298;p45"/>
            <p:cNvSpPr/>
            <p:nvPr/>
          </p:nvSpPr>
          <p:spPr>
            <a:xfrm>
              <a:off x="863588" y="-1"/>
              <a:ext cx="38473" cy="17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extrusionOk="0">
                  <a:moveTo>
                    <a:pt x="8463" y="0"/>
                  </a:moveTo>
                  <a:cubicBezTo>
                    <a:pt x="3720" y="0"/>
                    <a:pt x="-327" y="905"/>
                    <a:pt x="21" y="1960"/>
                  </a:cubicBezTo>
                  <a:lnTo>
                    <a:pt x="1710" y="19712"/>
                  </a:lnTo>
                  <a:cubicBezTo>
                    <a:pt x="1361" y="20773"/>
                    <a:pt x="5408" y="21600"/>
                    <a:pt x="10473" y="21600"/>
                  </a:cubicBezTo>
                  <a:cubicBezTo>
                    <a:pt x="15216" y="21600"/>
                    <a:pt x="19263" y="20773"/>
                    <a:pt x="19263" y="19712"/>
                  </a:cubicBezTo>
                  <a:lnTo>
                    <a:pt x="20951" y="1960"/>
                  </a:lnTo>
                  <a:cubicBezTo>
                    <a:pt x="21273" y="905"/>
                    <a:pt x="17575" y="0"/>
                    <a:pt x="1251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6" name="Google Shape;1299;p45"/>
            <p:cNvSpPr/>
            <p:nvPr/>
          </p:nvSpPr>
          <p:spPr>
            <a:xfrm>
              <a:off x="802909" y="820874"/>
              <a:ext cx="144719" cy="14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600" extrusionOk="0">
                  <a:moveTo>
                    <a:pt x="10405" y="0"/>
                  </a:moveTo>
                  <a:cubicBezTo>
                    <a:pt x="5094" y="0"/>
                    <a:pt x="0" y="4355"/>
                    <a:pt x="0" y="10888"/>
                  </a:cubicBezTo>
                  <a:cubicBezTo>
                    <a:pt x="56" y="17355"/>
                    <a:pt x="5115" y="21600"/>
                    <a:pt x="10370" y="21600"/>
                  </a:cubicBezTo>
                  <a:cubicBezTo>
                    <a:pt x="12924" y="21600"/>
                    <a:pt x="15527" y="20603"/>
                    <a:pt x="17633" y="18367"/>
                  </a:cubicBezTo>
                  <a:cubicBezTo>
                    <a:pt x="21600" y="14209"/>
                    <a:pt x="21600" y="7376"/>
                    <a:pt x="17542" y="3123"/>
                  </a:cubicBezTo>
                  <a:cubicBezTo>
                    <a:pt x="15457" y="968"/>
                    <a:pt x="12903" y="0"/>
                    <a:pt x="10405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Google Shape;1300;p45"/>
            <p:cNvSpPr/>
            <p:nvPr/>
          </p:nvSpPr>
          <p:spPr>
            <a:xfrm>
              <a:off x="843174" y="543267"/>
              <a:ext cx="377867" cy="38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0027"/>
                  </a:lnTo>
                  <a:lnTo>
                    <a:pt x="16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869" name="Google Shape;8947;p55"/>
          <p:cNvGraphicFramePr/>
          <p:nvPr/>
        </p:nvGraphicFramePr>
        <p:xfrm>
          <a:off x="1055191" y="1262717"/>
          <a:ext cx="6386137" cy="261789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01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Training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Validation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2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Loss (Binary cross entropy)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EFEFE"/>
                          </a:solidFill>
                        </a:rPr>
                        <a:t>0.1471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0.1619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7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Accuracy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0.9420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0.9349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1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AUC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0.9545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0.9419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Google Shape;1254;p45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 defTabSz="603504">
              <a:defRPr sz="1900"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TRAINING VALIDATION AND RESULTS</a:t>
            </a:r>
          </a:p>
        </p:txBody>
      </p:sp>
      <p:grpSp>
        <p:nvGrpSpPr>
          <p:cNvPr id="44" name="Google Shape;1281;p45"/>
          <p:cNvGrpSpPr/>
          <p:nvPr/>
        </p:nvGrpSpPr>
        <p:grpSpPr>
          <a:xfrm>
            <a:off x="7303410" y="3990374"/>
            <a:ext cx="1751389" cy="965704"/>
            <a:chOff x="2" y="0"/>
            <a:chExt cx="1751387" cy="965703"/>
          </a:xfrm>
        </p:grpSpPr>
        <p:sp>
          <p:nvSpPr>
            <p:cNvPr id="25" name="Google Shape;1282;p45"/>
            <p:cNvSpPr/>
            <p:nvPr/>
          </p:nvSpPr>
          <p:spPr>
            <a:xfrm>
              <a:off x="2" y="836851"/>
              <a:ext cx="176579" cy="38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2043" y="0"/>
                  </a:moveTo>
                  <a:cubicBezTo>
                    <a:pt x="910" y="0"/>
                    <a:pt x="5" y="3839"/>
                    <a:pt x="5" y="8701"/>
                  </a:cubicBezTo>
                  <a:lnTo>
                    <a:pt x="5" y="12540"/>
                  </a:lnTo>
                  <a:cubicBezTo>
                    <a:pt x="-73" y="17402"/>
                    <a:pt x="838" y="21600"/>
                    <a:pt x="1893" y="21600"/>
                  </a:cubicBezTo>
                  <a:lnTo>
                    <a:pt x="19567" y="21600"/>
                  </a:lnTo>
                  <a:cubicBezTo>
                    <a:pt x="20622" y="21600"/>
                    <a:pt x="21527" y="17761"/>
                    <a:pt x="21527" y="12899"/>
                  </a:cubicBezTo>
                  <a:cubicBezTo>
                    <a:pt x="21527" y="8010"/>
                    <a:pt x="20700" y="3839"/>
                    <a:pt x="19639" y="3480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" name="Google Shape;1283;p45"/>
            <p:cNvSpPr/>
            <p:nvPr/>
          </p:nvSpPr>
          <p:spPr>
            <a:xfrm>
              <a:off x="1574762" y="857301"/>
              <a:ext cx="176629" cy="3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extrusionOk="0">
                  <a:moveTo>
                    <a:pt x="19484" y="0"/>
                  </a:moveTo>
                  <a:lnTo>
                    <a:pt x="1888" y="3428"/>
                  </a:lnTo>
                  <a:cubicBezTo>
                    <a:pt x="833" y="3781"/>
                    <a:pt x="0" y="7889"/>
                    <a:pt x="0" y="12677"/>
                  </a:cubicBezTo>
                  <a:cubicBezTo>
                    <a:pt x="0" y="17492"/>
                    <a:pt x="911" y="21600"/>
                    <a:pt x="1966" y="21600"/>
                  </a:cubicBezTo>
                  <a:lnTo>
                    <a:pt x="19640" y="21600"/>
                  </a:lnTo>
                  <a:cubicBezTo>
                    <a:pt x="20695" y="21246"/>
                    <a:pt x="21600" y="17492"/>
                    <a:pt x="21528" y="12351"/>
                  </a:cubicBezTo>
                  <a:lnTo>
                    <a:pt x="21528" y="8569"/>
                  </a:lnTo>
                  <a:cubicBezTo>
                    <a:pt x="21528" y="3781"/>
                    <a:pt x="20617" y="0"/>
                    <a:pt x="1948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Google Shape;1284;p45"/>
            <p:cNvSpPr/>
            <p:nvPr/>
          </p:nvSpPr>
          <p:spPr>
            <a:xfrm>
              <a:off x="1560372" y="703922"/>
              <a:ext cx="175660" cy="61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extrusionOk="0">
                  <a:moveTo>
                    <a:pt x="19240" y="0"/>
                  </a:moveTo>
                  <a:cubicBezTo>
                    <a:pt x="19108" y="0"/>
                    <a:pt x="18971" y="52"/>
                    <a:pt x="18833" y="139"/>
                  </a:cubicBezTo>
                  <a:lnTo>
                    <a:pt x="1527" y="10176"/>
                  </a:lnTo>
                  <a:cubicBezTo>
                    <a:pt x="548" y="10835"/>
                    <a:pt x="-133" y="13678"/>
                    <a:pt x="22" y="16729"/>
                  </a:cubicBezTo>
                  <a:lnTo>
                    <a:pt x="22" y="16954"/>
                  </a:lnTo>
                  <a:cubicBezTo>
                    <a:pt x="154" y="19728"/>
                    <a:pt x="972" y="21600"/>
                    <a:pt x="1909" y="21600"/>
                  </a:cubicBezTo>
                  <a:cubicBezTo>
                    <a:pt x="2005" y="21600"/>
                    <a:pt x="2100" y="21583"/>
                    <a:pt x="2202" y="21548"/>
                  </a:cubicBezTo>
                  <a:lnTo>
                    <a:pt x="19658" y="13678"/>
                  </a:lnTo>
                  <a:cubicBezTo>
                    <a:pt x="20715" y="13244"/>
                    <a:pt x="21467" y="10401"/>
                    <a:pt x="21318" y="7350"/>
                  </a:cubicBezTo>
                  <a:cubicBezTo>
                    <a:pt x="21240" y="6466"/>
                    <a:pt x="21162" y="5374"/>
                    <a:pt x="21162" y="4507"/>
                  </a:cubicBezTo>
                  <a:cubicBezTo>
                    <a:pt x="20965" y="1838"/>
                    <a:pt x="20147" y="0"/>
                    <a:pt x="1924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" name="Google Shape;1285;p45"/>
            <p:cNvSpPr/>
            <p:nvPr/>
          </p:nvSpPr>
          <p:spPr>
            <a:xfrm>
              <a:off x="18893" y="669658"/>
              <a:ext cx="174201" cy="6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extrusionOk="0">
                  <a:moveTo>
                    <a:pt x="2052" y="0"/>
                  </a:moveTo>
                  <a:cubicBezTo>
                    <a:pt x="1230" y="0"/>
                    <a:pt x="445" y="1628"/>
                    <a:pt x="194" y="3966"/>
                  </a:cubicBezTo>
                  <a:lnTo>
                    <a:pt x="44" y="6352"/>
                  </a:lnTo>
                  <a:cubicBezTo>
                    <a:pt x="-184" y="9149"/>
                    <a:pt x="493" y="11930"/>
                    <a:pt x="1554" y="12325"/>
                  </a:cubicBezTo>
                  <a:lnTo>
                    <a:pt x="18923" y="21489"/>
                  </a:lnTo>
                  <a:cubicBezTo>
                    <a:pt x="19049" y="21568"/>
                    <a:pt x="19174" y="21600"/>
                    <a:pt x="19300" y="21600"/>
                  </a:cubicBezTo>
                  <a:cubicBezTo>
                    <a:pt x="20217" y="21600"/>
                    <a:pt x="21056" y="19767"/>
                    <a:pt x="21188" y="17302"/>
                  </a:cubicBezTo>
                  <a:cubicBezTo>
                    <a:pt x="21416" y="14521"/>
                    <a:pt x="20811" y="11740"/>
                    <a:pt x="19750" y="11140"/>
                  </a:cubicBezTo>
                  <a:lnTo>
                    <a:pt x="2531" y="190"/>
                  </a:lnTo>
                  <a:cubicBezTo>
                    <a:pt x="2375" y="63"/>
                    <a:pt x="2213" y="0"/>
                    <a:pt x="205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1286;p45"/>
            <p:cNvSpPr/>
            <p:nvPr/>
          </p:nvSpPr>
          <p:spPr>
            <a:xfrm>
              <a:off x="1522526" y="542432"/>
              <a:ext cx="168483" cy="8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extrusionOk="0">
                  <a:moveTo>
                    <a:pt x="18790" y="0"/>
                  </a:moveTo>
                  <a:cubicBezTo>
                    <a:pt x="18526" y="0"/>
                    <a:pt x="18249" y="108"/>
                    <a:pt x="17985" y="348"/>
                  </a:cubicBezTo>
                  <a:lnTo>
                    <a:pt x="1189" y="13948"/>
                  </a:lnTo>
                  <a:cubicBezTo>
                    <a:pt x="182" y="14860"/>
                    <a:pt x="-285" y="16971"/>
                    <a:pt x="182" y="18937"/>
                  </a:cubicBezTo>
                  <a:cubicBezTo>
                    <a:pt x="421" y="20593"/>
                    <a:pt x="1189" y="21600"/>
                    <a:pt x="1988" y="21600"/>
                  </a:cubicBezTo>
                  <a:cubicBezTo>
                    <a:pt x="2215" y="21600"/>
                    <a:pt x="2443" y="21516"/>
                    <a:pt x="2658" y="21360"/>
                  </a:cubicBezTo>
                  <a:lnTo>
                    <a:pt x="19767" y="9115"/>
                  </a:lnTo>
                  <a:cubicBezTo>
                    <a:pt x="20774" y="8359"/>
                    <a:pt x="21315" y="6249"/>
                    <a:pt x="20928" y="4126"/>
                  </a:cubicBezTo>
                  <a:cubicBezTo>
                    <a:pt x="20774" y="3526"/>
                    <a:pt x="20695" y="3070"/>
                    <a:pt x="20541" y="2471"/>
                  </a:cubicBezTo>
                  <a:cubicBezTo>
                    <a:pt x="20258" y="900"/>
                    <a:pt x="19546" y="0"/>
                    <a:pt x="1879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Google Shape;1287;p45"/>
            <p:cNvSpPr/>
            <p:nvPr/>
          </p:nvSpPr>
          <p:spPr>
            <a:xfrm>
              <a:off x="69925" y="510084"/>
              <a:ext cx="166453" cy="9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600" extrusionOk="0">
                  <a:moveTo>
                    <a:pt x="2376" y="0"/>
                  </a:moveTo>
                  <a:cubicBezTo>
                    <a:pt x="1637" y="0"/>
                    <a:pt x="898" y="745"/>
                    <a:pt x="562" y="2066"/>
                  </a:cubicBezTo>
                  <a:cubicBezTo>
                    <a:pt x="482" y="2642"/>
                    <a:pt x="326" y="3207"/>
                    <a:pt x="171" y="3771"/>
                  </a:cubicBezTo>
                  <a:cubicBezTo>
                    <a:pt x="-301" y="5623"/>
                    <a:pt x="252" y="7757"/>
                    <a:pt x="1264" y="8615"/>
                  </a:cubicBezTo>
                  <a:lnTo>
                    <a:pt x="18250" y="21273"/>
                  </a:lnTo>
                  <a:cubicBezTo>
                    <a:pt x="18517" y="21498"/>
                    <a:pt x="18790" y="21600"/>
                    <a:pt x="19063" y="21600"/>
                  </a:cubicBezTo>
                  <a:cubicBezTo>
                    <a:pt x="19827" y="21600"/>
                    <a:pt x="20541" y="20753"/>
                    <a:pt x="20833" y="19285"/>
                  </a:cubicBezTo>
                  <a:cubicBezTo>
                    <a:pt x="21299" y="17434"/>
                    <a:pt x="20908" y="15300"/>
                    <a:pt x="19889" y="14441"/>
                  </a:cubicBezTo>
                  <a:lnTo>
                    <a:pt x="3220" y="361"/>
                  </a:lnTo>
                  <a:cubicBezTo>
                    <a:pt x="2959" y="113"/>
                    <a:pt x="2668" y="0"/>
                    <a:pt x="237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Google Shape;1288;p45"/>
            <p:cNvSpPr/>
            <p:nvPr/>
          </p:nvSpPr>
          <p:spPr>
            <a:xfrm>
              <a:off x="1459227" y="393034"/>
              <a:ext cx="155926" cy="11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extrusionOk="0">
                  <a:moveTo>
                    <a:pt x="18358" y="0"/>
                  </a:moveTo>
                  <a:cubicBezTo>
                    <a:pt x="17941" y="0"/>
                    <a:pt x="17517" y="178"/>
                    <a:pt x="17140" y="534"/>
                  </a:cubicBezTo>
                  <a:lnTo>
                    <a:pt x="880" y="15996"/>
                  </a:lnTo>
                  <a:cubicBezTo>
                    <a:pt x="-40" y="16943"/>
                    <a:pt x="-291" y="18714"/>
                    <a:pt x="377" y="20129"/>
                  </a:cubicBezTo>
                  <a:cubicBezTo>
                    <a:pt x="768" y="21075"/>
                    <a:pt x="1489" y="21600"/>
                    <a:pt x="2224" y="21600"/>
                  </a:cubicBezTo>
                  <a:cubicBezTo>
                    <a:pt x="2594" y="21600"/>
                    <a:pt x="2965" y="21469"/>
                    <a:pt x="3296" y="21197"/>
                  </a:cubicBezTo>
                  <a:lnTo>
                    <a:pt x="19972" y="6785"/>
                  </a:lnTo>
                  <a:cubicBezTo>
                    <a:pt x="20972" y="5960"/>
                    <a:pt x="21309" y="4076"/>
                    <a:pt x="20641" y="2540"/>
                  </a:cubicBezTo>
                  <a:lnTo>
                    <a:pt x="20138" y="1359"/>
                  </a:lnTo>
                  <a:cubicBezTo>
                    <a:pt x="19727" y="469"/>
                    <a:pt x="19052" y="0"/>
                    <a:pt x="1835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Google Shape;1289;p45"/>
            <p:cNvSpPr/>
            <p:nvPr/>
          </p:nvSpPr>
          <p:spPr>
            <a:xfrm>
              <a:off x="152129" y="363095"/>
              <a:ext cx="153195" cy="11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extrusionOk="0">
                  <a:moveTo>
                    <a:pt x="2749" y="0"/>
                  </a:moveTo>
                  <a:cubicBezTo>
                    <a:pt x="2068" y="0"/>
                    <a:pt x="1386" y="412"/>
                    <a:pt x="974" y="1219"/>
                  </a:cubicBezTo>
                  <a:lnTo>
                    <a:pt x="381" y="2348"/>
                  </a:lnTo>
                  <a:cubicBezTo>
                    <a:pt x="-301" y="3711"/>
                    <a:pt x="-45" y="5512"/>
                    <a:pt x="974" y="6417"/>
                  </a:cubicBezTo>
                  <a:lnTo>
                    <a:pt x="17561" y="21098"/>
                  </a:lnTo>
                  <a:cubicBezTo>
                    <a:pt x="17939" y="21439"/>
                    <a:pt x="18377" y="21600"/>
                    <a:pt x="18802" y="21600"/>
                  </a:cubicBezTo>
                  <a:cubicBezTo>
                    <a:pt x="19504" y="21600"/>
                    <a:pt x="20192" y="21152"/>
                    <a:pt x="20617" y="20309"/>
                  </a:cubicBezTo>
                  <a:cubicBezTo>
                    <a:pt x="21299" y="18956"/>
                    <a:pt x="21130" y="17146"/>
                    <a:pt x="20111" y="16240"/>
                  </a:cubicBezTo>
                  <a:lnTo>
                    <a:pt x="4038" y="547"/>
                  </a:lnTo>
                  <a:cubicBezTo>
                    <a:pt x="3667" y="179"/>
                    <a:pt x="3208" y="0"/>
                    <a:pt x="274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" name="Google Shape;1290;p45"/>
            <p:cNvSpPr/>
            <p:nvPr/>
          </p:nvSpPr>
          <p:spPr>
            <a:xfrm>
              <a:off x="1372529" y="261236"/>
              <a:ext cx="139300" cy="13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17951" y="0"/>
                  </a:moveTo>
                  <a:cubicBezTo>
                    <a:pt x="17325" y="0"/>
                    <a:pt x="16714" y="275"/>
                    <a:pt x="16289" y="818"/>
                  </a:cubicBezTo>
                  <a:lnTo>
                    <a:pt x="704" y="17280"/>
                  </a:lnTo>
                  <a:cubicBezTo>
                    <a:pt x="-235" y="18271"/>
                    <a:pt x="-235" y="19853"/>
                    <a:pt x="704" y="20845"/>
                  </a:cubicBezTo>
                  <a:cubicBezTo>
                    <a:pt x="1181" y="21356"/>
                    <a:pt x="1792" y="21600"/>
                    <a:pt x="2404" y="21600"/>
                  </a:cubicBezTo>
                  <a:cubicBezTo>
                    <a:pt x="2985" y="21600"/>
                    <a:pt x="3581" y="21380"/>
                    <a:pt x="4081" y="20947"/>
                  </a:cubicBezTo>
                  <a:lnTo>
                    <a:pt x="20329" y="5280"/>
                  </a:lnTo>
                  <a:cubicBezTo>
                    <a:pt x="21365" y="4289"/>
                    <a:pt x="21365" y="2699"/>
                    <a:pt x="20426" y="1708"/>
                  </a:cubicBezTo>
                  <a:lnTo>
                    <a:pt x="19673" y="818"/>
                  </a:lnTo>
                  <a:cubicBezTo>
                    <a:pt x="19204" y="275"/>
                    <a:pt x="18570" y="0"/>
                    <a:pt x="17951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" name="Google Shape;1291;p45"/>
            <p:cNvSpPr/>
            <p:nvPr/>
          </p:nvSpPr>
          <p:spPr>
            <a:xfrm>
              <a:off x="261310" y="236066"/>
              <a:ext cx="135508" cy="13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3265" y="0"/>
                  </a:moveTo>
                  <a:cubicBezTo>
                    <a:pt x="2683" y="0"/>
                    <a:pt x="2109" y="213"/>
                    <a:pt x="1665" y="663"/>
                  </a:cubicBezTo>
                  <a:lnTo>
                    <a:pt x="792" y="1524"/>
                  </a:lnTo>
                  <a:cubicBezTo>
                    <a:pt x="-264" y="2485"/>
                    <a:pt x="-264" y="4024"/>
                    <a:pt x="792" y="4985"/>
                  </a:cubicBezTo>
                  <a:lnTo>
                    <a:pt x="16805" y="20929"/>
                  </a:lnTo>
                  <a:cubicBezTo>
                    <a:pt x="17264" y="21379"/>
                    <a:pt x="17853" y="21600"/>
                    <a:pt x="18450" y="21600"/>
                  </a:cubicBezTo>
                  <a:cubicBezTo>
                    <a:pt x="19109" y="21600"/>
                    <a:pt x="19775" y="21333"/>
                    <a:pt x="20280" y="20830"/>
                  </a:cubicBezTo>
                  <a:cubicBezTo>
                    <a:pt x="21336" y="19961"/>
                    <a:pt x="21336" y="18429"/>
                    <a:pt x="20471" y="17469"/>
                  </a:cubicBezTo>
                  <a:lnTo>
                    <a:pt x="5132" y="854"/>
                  </a:lnTo>
                  <a:cubicBezTo>
                    <a:pt x="4619" y="290"/>
                    <a:pt x="3938" y="0"/>
                    <a:pt x="3265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" name="Google Shape;1292;p45"/>
            <p:cNvSpPr/>
            <p:nvPr/>
          </p:nvSpPr>
          <p:spPr>
            <a:xfrm>
              <a:off x="1266004" y="152690"/>
              <a:ext cx="118725" cy="15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extrusionOk="0">
                  <a:moveTo>
                    <a:pt x="16917" y="0"/>
                  </a:moveTo>
                  <a:cubicBezTo>
                    <a:pt x="16021" y="0"/>
                    <a:pt x="15133" y="347"/>
                    <a:pt x="14599" y="1006"/>
                  </a:cubicBezTo>
                  <a:lnTo>
                    <a:pt x="486" y="18054"/>
                  </a:lnTo>
                  <a:cubicBezTo>
                    <a:pt x="-384" y="19102"/>
                    <a:pt x="-57" y="20413"/>
                    <a:pt x="1244" y="21114"/>
                  </a:cubicBezTo>
                  <a:cubicBezTo>
                    <a:pt x="1787" y="21440"/>
                    <a:pt x="2408" y="21600"/>
                    <a:pt x="3002" y="21600"/>
                  </a:cubicBezTo>
                  <a:cubicBezTo>
                    <a:pt x="3846" y="21600"/>
                    <a:pt x="4648" y="21288"/>
                    <a:pt x="5147" y="20677"/>
                  </a:cubicBezTo>
                  <a:lnTo>
                    <a:pt x="20242" y="4149"/>
                  </a:lnTo>
                  <a:cubicBezTo>
                    <a:pt x="21216" y="3102"/>
                    <a:pt x="20889" y="1700"/>
                    <a:pt x="19588" y="1006"/>
                  </a:cubicBezTo>
                  <a:lnTo>
                    <a:pt x="18502" y="389"/>
                  </a:lnTo>
                  <a:cubicBezTo>
                    <a:pt x="18011" y="125"/>
                    <a:pt x="17459" y="0"/>
                    <a:pt x="16917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" name="Google Shape;1293;p45"/>
            <p:cNvSpPr/>
            <p:nvPr/>
          </p:nvSpPr>
          <p:spPr>
            <a:xfrm>
              <a:off x="392843" y="132486"/>
              <a:ext cx="113404" cy="15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600" extrusionOk="0">
                  <a:moveTo>
                    <a:pt x="4003" y="0"/>
                  </a:moveTo>
                  <a:cubicBezTo>
                    <a:pt x="3482" y="0"/>
                    <a:pt x="2953" y="109"/>
                    <a:pt x="2477" y="353"/>
                  </a:cubicBezTo>
                  <a:lnTo>
                    <a:pt x="1347" y="950"/>
                  </a:lnTo>
                  <a:cubicBezTo>
                    <a:pt x="-8" y="1636"/>
                    <a:pt x="-466" y="3000"/>
                    <a:pt x="557" y="4025"/>
                  </a:cubicBezTo>
                  <a:lnTo>
                    <a:pt x="15373" y="20623"/>
                  </a:lnTo>
                  <a:cubicBezTo>
                    <a:pt x="15866" y="21261"/>
                    <a:pt x="16800" y="21600"/>
                    <a:pt x="17733" y="21600"/>
                  </a:cubicBezTo>
                  <a:cubicBezTo>
                    <a:pt x="18298" y="21600"/>
                    <a:pt x="18855" y="21478"/>
                    <a:pt x="19330" y="21220"/>
                  </a:cubicBezTo>
                  <a:cubicBezTo>
                    <a:pt x="20685" y="20534"/>
                    <a:pt x="21134" y="19170"/>
                    <a:pt x="20228" y="18226"/>
                  </a:cubicBezTo>
                  <a:lnTo>
                    <a:pt x="6435" y="1120"/>
                  </a:lnTo>
                  <a:cubicBezTo>
                    <a:pt x="5923" y="394"/>
                    <a:pt x="4972" y="0"/>
                    <a:pt x="400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" name="Google Shape;1294;p45"/>
            <p:cNvSpPr/>
            <p:nvPr/>
          </p:nvSpPr>
          <p:spPr>
            <a:xfrm>
              <a:off x="1144022" y="70397"/>
              <a:ext cx="93957" cy="16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15528" y="0"/>
                  </a:moveTo>
                  <a:cubicBezTo>
                    <a:pt x="14148" y="0"/>
                    <a:pt x="12908" y="478"/>
                    <a:pt x="12402" y="1314"/>
                  </a:cubicBezTo>
                  <a:lnTo>
                    <a:pt x="319" y="18755"/>
                  </a:lnTo>
                  <a:cubicBezTo>
                    <a:pt x="-500" y="19801"/>
                    <a:pt x="319" y="21007"/>
                    <a:pt x="2087" y="21409"/>
                  </a:cubicBezTo>
                  <a:lnTo>
                    <a:pt x="2216" y="21409"/>
                  </a:lnTo>
                  <a:cubicBezTo>
                    <a:pt x="2690" y="21536"/>
                    <a:pt x="3175" y="21600"/>
                    <a:pt x="3650" y="21600"/>
                  </a:cubicBezTo>
                  <a:cubicBezTo>
                    <a:pt x="4932" y="21600"/>
                    <a:pt x="6140" y="21147"/>
                    <a:pt x="6840" y="20445"/>
                  </a:cubicBezTo>
                  <a:lnTo>
                    <a:pt x="20281" y="3324"/>
                  </a:lnTo>
                  <a:cubicBezTo>
                    <a:pt x="21100" y="2277"/>
                    <a:pt x="20281" y="1072"/>
                    <a:pt x="18513" y="587"/>
                  </a:cubicBezTo>
                  <a:lnTo>
                    <a:pt x="17026" y="185"/>
                  </a:lnTo>
                  <a:cubicBezTo>
                    <a:pt x="16530" y="64"/>
                    <a:pt x="16023" y="0"/>
                    <a:pt x="1552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" name="Google Shape;1295;p45"/>
            <p:cNvSpPr/>
            <p:nvPr/>
          </p:nvSpPr>
          <p:spPr>
            <a:xfrm>
              <a:off x="542500" y="56878"/>
              <a:ext cx="88004" cy="168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extrusionOk="0">
                  <a:moveTo>
                    <a:pt x="5373" y="0"/>
                  </a:moveTo>
                  <a:cubicBezTo>
                    <a:pt x="4902" y="0"/>
                    <a:pt x="4430" y="57"/>
                    <a:pt x="3970" y="170"/>
                  </a:cubicBezTo>
                  <a:lnTo>
                    <a:pt x="2370" y="485"/>
                  </a:lnTo>
                  <a:cubicBezTo>
                    <a:pt x="333" y="881"/>
                    <a:pt x="-530" y="2071"/>
                    <a:pt x="333" y="3104"/>
                  </a:cubicBezTo>
                  <a:lnTo>
                    <a:pt x="13394" y="20322"/>
                  </a:lnTo>
                  <a:cubicBezTo>
                    <a:pt x="13935" y="21096"/>
                    <a:pt x="15305" y="21600"/>
                    <a:pt x="16755" y="21600"/>
                  </a:cubicBezTo>
                  <a:cubicBezTo>
                    <a:pt x="17226" y="21600"/>
                    <a:pt x="17710" y="21550"/>
                    <a:pt x="18170" y="21430"/>
                  </a:cubicBezTo>
                  <a:cubicBezTo>
                    <a:pt x="20207" y="21033"/>
                    <a:pt x="21070" y="19844"/>
                    <a:pt x="20345" y="18811"/>
                  </a:cubicBezTo>
                  <a:lnTo>
                    <a:pt x="8745" y="1360"/>
                  </a:lnTo>
                  <a:cubicBezTo>
                    <a:pt x="8204" y="523"/>
                    <a:pt x="6823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" name="Google Shape;1296;p45"/>
            <p:cNvSpPr/>
            <p:nvPr/>
          </p:nvSpPr>
          <p:spPr>
            <a:xfrm>
              <a:off x="1011469" y="18828"/>
              <a:ext cx="66851" cy="17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600" extrusionOk="0">
                  <a:moveTo>
                    <a:pt x="13498" y="0"/>
                  </a:moveTo>
                  <a:cubicBezTo>
                    <a:pt x="11217" y="0"/>
                    <a:pt x="9243" y="650"/>
                    <a:pt x="8738" y="1652"/>
                  </a:cubicBezTo>
                  <a:lnTo>
                    <a:pt x="58" y="19255"/>
                  </a:lnTo>
                  <a:cubicBezTo>
                    <a:pt x="-325" y="20252"/>
                    <a:pt x="1221" y="21321"/>
                    <a:pt x="3915" y="21551"/>
                  </a:cubicBezTo>
                  <a:cubicBezTo>
                    <a:pt x="4298" y="21582"/>
                    <a:pt x="4681" y="21600"/>
                    <a:pt x="5048" y="21600"/>
                  </a:cubicBezTo>
                  <a:cubicBezTo>
                    <a:pt x="7283" y="21600"/>
                    <a:pt x="9227" y="21017"/>
                    <a:pt x="9901" y="20100"/>
                  </a:cubicBezTo>
                  <a:lnTo>
                    <a:pt x="20693" y="2648"/>
                  </a:lnTo>
                  <a:cubicBezTo>
                    <a:pt x="21275" y="1573"/>
                    <a:pt x="19729" y="504"/>
                    <a:pt x="17035" y="273"/>
                  </a:cubicBezTo>
                  <a:lnTo>
                    <a:pt x="14524" y="43"/>
                  </a:lnTo>
                  <a:cubicBezTo>
                    <a:pt x="14172" y="12"/>
                    <a:pt x="13835" y="0"/>
                    <a:pt x="13498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Google Shape;1297;p45"/>
            <p:cNvSpPr/>
            <p:nvPr/>
          </p:nvSpPr>
          <p:spPr>
            <a:xfrm>
              <a:off x="703844" y="12191"/>
              <a:ext cx="61598" cy="17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600" extrusionOk="0">
                  <a:moveTo>
                    <a:pt x="7560" y="0"/>
                  </a:moveTo>
                  <a:cubicBezTo>
                    <a:pt x="7299" y="0"/>
                    <a:pt x="7037" y="6"/>
                    <a:pt x="6760" y="24"/>
                  </a:cubicBezTo>
                  <a:lnTo>
                    <a:pt x="4295" y="248"/>
                  </a:lnTo>
                  <a:cubicBezTo>
                    <a:pt x="1421" y="406"/>
                    <a:pt x="-636" y="1473"/>
                    <a:pt x="180" y="2539"/>
                  </a:cubicBezTo>
                  <a:lnTo>
                    <a:pt x="9846" y="20109"/>
                  </a:lnTo>
                  <a:cubicBezTo>
                    <a:pt x="10205" y="20970"/>
                    <a:pt x="12425" y="21600"/>
                    <a:pt x="14907" y="21600"/>
                  </a:cubicBezTo>
                  <a:cubicBezTo>
                    <a:pt x="15266" y="21600"/>
                    <a:pt x="15642" y="21588"/>
                    <a:pt x="16017" y="21558"/>
                  </a:cubicBezTo>
                  <a:cubicBezTo>
                    <a:pt x="18907" y="21406"/>
                    <a:pt x="20964" y="20412"/>
                    <a:pt x="20344" y="19345"/>
                  </a:cubicBezTo>
                  <a:lnTo>
                    <a:pt x="12931" y="1703"/>
                  </a:lnTo>
                  <a:cubicBezTo>
                    <a:pt x="12572" y="661"/>
                    <a:pt x="10156" y="0"/>
                    <a:pt x="756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Google Shape;1298;p45"/>
            <p:cNvSpPr/>
            <p:nvPr/>
          </p:nvSpPr>
          <p:spPr>
            <a:xfrm>
              <a:off x="863588" y="-1"/>
              <a:ext cx="38473" cy="17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extrusionOk="0">
                  <a:moveTo>
                    <a:pt x="8463" y="0"/>
                  </a:moveTo>
                  <a:cubicBezTo>
                    <a:pt x="3720" y="0"/>
                    <a:pt x="-327" y="905"/>
                    <a:pt x="21" y="1960"/>
                  </a:cubicBezTo>
                  <a:lnTo>
                    <a:pt x="1710" y="19712"/>
                  </a:lnTo>
                  <a:cubicBezTo>
                    <a:pt x="1361" y="20773"/>
                    <a:pt x="5408" y="21600"/>
                    <a:pt x="10473" y="21600"/>
                  </a:cubicBezTo>
                  <a:cubicBezTo>
                    <a:pt x="15216" y="21600"/>
                    <a:pt x="19263" y="20773"/>
                    <a:pt x="19263" y="19712"/>
                  </a:cubicBezTo>
                  <a:lnTo>
                    <a:pt x="20951" y="1960"/>
                  </a:lnTo>
                  <a:cubicBezTo>
                    <a:pt x="21273" y="905"/>
                    <a:pt x="17575" y="0"/>
                    <a:pt x="1251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Google Shape;1299;p45"/>
            <p:cNvSpPr/>
            <p:nvPr/>
          </p:nvSpPr>
          <p:spPr>
            <a:xfrm>
              <a:off x="802909" y="820874"/>
              <a:ext cx="144719" cy="14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600" extrusionOk="0">
                  <a:moveTo>
                    <a:pt x="10405" y="0"/>
                  </a:moveTo>
                  <a:cubicBezTo>
                    <a:pt x="5094" y="0"/>
                    <a:pt x="0" y="4355"/>
                    <a:pt x="0" y="10888"/>
                  </a:cubicBezTo>
                  <a:cubicBezTo>
                    <a:pt x="56" y="17355"/>
                    <a:pt x="5115" y="21600"/>
                    <a:pt x="10370" y="21600"/>
                  </a:cubicBezTo>
                  <a:cubicBezTo>
                    <a:pt x="12924" y="21600"/>
                    <a:pt x="15527" y="20603"/>
                    <a:pt x="17633" y="18367"/>
                  </a:cubicBezTo>
                  <a:cubicBezTo>
                    <a:pt x="21600" y="14209"/>
                    <a:pt x="21600" y="7376"/>
                    <a:pt x="17542" y="3123"/>
                  </a:cubicBezTo>
                  <a:cubicBezTo>
                    <a:pt x="15457" y="968"/>
                    <a:pt x="12903" y="0"/>
                    <a:pt x="10405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Google Shape;1300;p45"/>
            <p:cNvSpPr/>
            <p:nvPr/>
          </p:nvSpPr>
          <p:spPr>
            <a:xfrm>
              <a:off x="843174" y="543267"/>
              <a:ext cx="377867" cy="38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0027"/>
                  </a:lnTo>
                  <a:lnTo>
                    <a:pt x="16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45" name="Google Shape;8947;p55"/>
          <p:cNvGraphicFramePr/>
          <p:nvPr/>
        </p:nvGraphicFramePr>
        <p:xfrm>
          <a:off x="1055191" y="1262717"/>
          <a:ext cx="6386136" cy="261788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01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Training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Validation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2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Loss (Binary cross entropy)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EFEFE"/>
                          </a:solidFill>
                        </a:rPr>
                        <a:t>0.1471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0.1619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7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Accuracy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0.9420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0.9349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1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solidFill>
                            <a:srgbClr val="74FAF3"/>
                          </a:solidFill>
                        </a:rPr>
                        <a:t>AUC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0.9545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0.9419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1233;p43"/>
          <p:cNvSpPr/>
          <p:nvPr/>
        </p:nvSpPr>
        <p:spPr>
          <a:xfrm rot="5400000" flipH="1">
            <a:off x="1084109" y="1883285"/>
            <a:ext cx="2287804" cy="1464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171" y="0"/>
                </a:lnTo>
                <a:lnTo>
                  <a:pt x="5171" y="21600"/>
                </a:lnTo>
                <a:lnTo>
                  <a:pt x="21600" y="21600"/>
                </a:lnTo>
                <a:lnTo>
                  <a:pt x="21600" y="18089"/>
                </a:lnTo>
              </a:path>
            </a:pathLst>
          </a:custGeom>
          <a:ln>
            <a:solidFill>
              <a:srgbClr val="FFD6E1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872" name="Google Shape;1235;p43"/>
          <p:cNvSpPr txBox="1">
            <a:spLocks noGrp="1"/>
          </p:cNvSpPr>
          <p:nvPr>
            <p:ph type="body" sz="half" idx="1"/>
          </p:nvPr>
        </p:nvSpPr>
        <p:spPr>
          <a:xfrm>
            <a:off x="1720145" y="1258718"/>
            <a:ext cx="7188411" cy="1884579"/>
          </a:xfrm>
          <a:prstGeom prst="rect">
            <a:avLst/>
          </a:prstGeom>
        </p:spPr>
        <p:txBody>
          <a:bodyPr/>
          <a:lstStyle/>
          <a:p>
            <a:pPr marL="137160" indent="-137160" algn="l" defTabSz="694944">
              <a:spcBef>
                <a:spcPts val="1200"/>
              </a:spcBef>
              <a:buClrTx/>
              <a:buSzPct val="100000"/>
              <a:buFontTx/>
              <a:buChar char="•"/>
              <a:defRPr sz="1300"/>
            </a:pPr>
            <a:r>
              <a:t>In this project, we detected Melanoma using image classification and CNNs with an accuracy &amp; AUC-ROC of around 95%.</a:t>
            </a:r>
            <a:endParaRPr sz="900">
              <a:solidFill>
                <a:srgbClr val="000000"/>
              </a:solidFill>
            </a:endParaRPr>
          </a:p>
          <a:p>
            <a:pPr marL="137160" indent="-137160" algn="l" defTabSz="694944">
              <a:spcBef>
                <a:spcPts val="1200"/>
              </a:spcBef>
              <a:buClrTx/>
              <a:buSzPct val="100000"/>
              <a:buFontTx/>
              <a:buChar char="•"/>
              <a:defRPr sz="1300"/>
            </a:pPr>
            <a:r>
              <a:t>Stratified sampling and data augmentation is used to deal with imbalance in the datasets</a:t>
            </a:r>
          </a:p>
          <a:p>
            <a:pPr marL="137160" indent="-137160" algn="l" defTabSz="694944">
              <a:spcBef>
                <a:spcPts val="1200"/>
              </a:spcBef>
              <a:buClrTx/>
              <a:buSzPct val="100000"/>
              <a:buFontTx/>
              <a:buChar char="•"/>
              <a:defRPr sz="1300"/>
            </a:pPr>
            <a:r>
              <a:t>We could increase the performance by almost 2% with the help of these techniques</a:t>
            </a:r>
          </a:p>
        </p:txBody>
      </p:sp>
      <p:sp>
        <p:nvSpPr>
          <p:cNvPr id="873" name="Google Shape;1254;p45"/>
          <p:cNvSpPr txBox="1"/>
          <p:nvPr/>
        </p:nvSpPr>
        <p:spPr>
          <a:xfrm>
            <a:off x="618822" y="411675"/>
            <a:ext cx="4727705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768094">
              <a:defRPr sz="2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CONCLUSION</a:t>
            </a:r>
          </a:p>
        </p:txBody>
      </p:sp>
      <p:sp>
        <p:nvSpPr>
          <p:cNvPr id="5" name="Google Shape;1233;p43"/>
          <p:cNvSpPr/>
          <p:nvPr/>
        </p:nvSpPr>
        <p:spPr>
          <a:xfrm rot="5400000" flipH="1">
            <a:off x="1084109" y="1883285"/>
            <a:ext cx="2287804" cy="1464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171" y="0"/>
                </a:lnTo>
                <a:lnTo>
                  <a:pt x="5171" y="21600"/>
                </a:lnTo>
                <a:lnTo>
                  <a:pt x="21600" y="21600"/>
                </a:lnTo>
                <a:lnTo>
                  <a:pt x="21600" y="18089"/>
                </a:lnTo>
              </a:path>
            </a:pathLst>
          </a:custGeom>
          <a:ln>
            <a:solidFill>
              <a:srgbClr val="FFD6E1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6" name="Google Shape;1235;p43"/>
          <p:cNvSpPr txBox="1">
            <a:spLocks noGrp="1"/>
          </p:cNvSpPr>
          <p:nvPr>
            <p:ph type="body" sz="half" idx="4294967295"/>
          </p:nvPr>
        </p:nvSpPr>
        <p:spPr>
          <a:xfrm>
            <a:off x="1720850" y="1258888"/>
            <a:ext cx="7188200" cy="1884362"/>
          </a:xfrm>
          <a:prstGeom prst="rect">
            <a:avLst/>
          </a:prstGeom>
        </p:spPr>
        <p:txBody>
          <a:bodyPr/>
          <a:lstStyle/>
          <a:p>
            <a:pPr marL="137160" indent="-137160" algn="l" defTabSz="694944">
              <a:spcBef>
                <a:spcPts val="1200"/>
              </a:spcBef>
              <a:buClrTx/>
              <a:buSzPct val="100000"/>
              <a:buFontTx/>
              <a:buChar char="•"/>
              <a:defRPr sz="1300"/>
            </a:pPr>
            <a:r>
              <a:t>In this project, we detected Melanoma using image classification and CNNs with an accuracy &amp; AUC-ROC of around 95%.</a:t>
            </a:r>
            <a:endParaRPr sz="900">
              <a:solidFill>
                <a:srgbClr val="000000"/>
              </a:solidFill>
            </a:endParaRPr>
          </a:p>
          <a:p>
            <a:pPr marL="137160" indent="-137160" algn="l" defTabSz="694944">
              <a:spcBef>
                <a:spcPts val="1200"/>
              </a:spcBef>
              <a:buClrTx/>
              <a:buSzPct val="100000"/>
              <a:buFontTx/>
              <a:buChar char="•"/>
              <a:defRPr sz="1300"/>
            </a:pPr>
            <a:r>
              <a:t>Stratified sampling and data augmentation is used to deal with imbalance in the datasets</a:t>
            </a:r>
          </a:p>
          <a:p>
            <a:pPr marL="137160" indent="-137160" algn="l" defTabSz="694944">
              <a:spcBef>
                <a:spcPts val="1200"/>
              </a:spcBef>
              <a:buClrTx/>
              <a:buSzPct val="100000"/>
              <a:buFontTx/>
              <a:buChar char="•"/>
              <a:defRPr sz="1300"/>
            </a:pPr>
            <a:r>
              <a:t>We could increase the performance by almost 2% with the help of these techniques</a:t>
            </a:r>
          </a:p>
        </p:txBody>
      </p:sp>
      <p:sp>
        <p:nvSpPr>
          <p:cNvPr id="7" name="Google Shape;1254;p45"/>
          <p:cNvSpPr txBox="1"/>
          <p:nvPr/>
        </p:nvSpPr>
        <p:spPr>
          <a:xfrm>
            <a:off x="618822" y="411675"/>
            <a:ext cx="4727705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768094">
              <a:defRPr sz="2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4" y="1958957"/>
            <a:ext cx="7797049" cy="2495735"/>
          </a:xfrm>
          <a:prstGeom prst="rect">
            <a:avLst/>
          </a:prstGeom>
        </p:spPr>
        <p:txBody>
          <a:bodyPr/>
          <a:lstStyle/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Image preprocessing for removing various image artifacts.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Other input features like Sex, Age and location of the disease is not considered for classification. We can train CNN with these features besides image data.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Implementation using advanced CNN models like EfficientNetB7 on </a:t>
            </a:r>
            <a:r>
              <a:rPr>
                <a:solidFill>
                  <a:srgbClr val="50FFDE"/>
                </a:solidFill>
              </a:rPr>
              <a:t>TPUs</a:t>
            </a:r>
          </a:p>
        </p:txBody>
      </p:sp>
      <p:sp>
        <p:nvSpPr>
          <p:cNvPr id="876" name="Google Shape;466;p26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5447188" cy="761152"/>
          </a:xfrm>
          <a:prstGeom prst="rect">
            <a:avLst/>
          </a:prstGeom>
        </p:spPr>
        <p:txBody>
          <a:bodyPr/>
          <a:lstStyle>
            <a:lvl1pPr defTabSz="566927">
              <a:defRPr sz="1800" cap="all"/>
            </a:lvl1pPr>
          </a:lstStyle>
          <a:p>
            <a:r>
              <a:t>Further considerations: Future work</a:t>
            </a:r>
          </a:p>
        </p:txBody>
      </p:sp>
      <p:sp>
        <p:nvSpPr>
          <p:cNvPr id="877" name="Google Shape;465;p26"/>
          <p:cNvSpPr txBox="1"/>
          <p:nvPr/>
        </p:nvSpPr>
        <p:spPr>
          <a:xfrm>
            <a:off x="588357" y="1477900"/>
            <a:ext cx="7227273" cy="7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defTabSz="365758"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We believe that the performance can further be improved by,</a:t>
            </a:r>
          </a:p>
        </p:txBody>
      </p:sp>
      <p:sp>
        <p:nvSpPr>
          <p:cNvPr id="5" name="Google Shape;465;p26"/>
          <p:cNvSpPr txBox="1">
            <a:spLocks noGrp="1"/>
          </p:cNvSpPr>
          <p:nvPr>
            <p:ph type="body" idx="4294967295"/>
          </p:nvPr>
        </p:nvSpPr>
        <p:spPr>
          <a:xfrm>
            <a:off x="596900" y="1958975"/>
            <a:ext cx="7797800" cy="2495550"/>
          </a:xfrm>
          <a:prstGeom prst="rect">
            <a:avLst/>
          </a:prstGeom>
        </p:spPr>
        <p:txBody>
          <a:bodyPr/>
          <a:lstStyle/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Image preprocessing for removing various image artifacts.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Other input features like Sex, Age and location of the disease is not considered for classification. We can train CNN with these features besides image data.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Implementation using advanced CNN models like EfficientNetB7 on </a:t>
            </a:r>
            <a:r>
              <a:rPr>
                <a:solidFill>
                  <a:srgbClr val="50FFDE"/>
                </a:solidFill>
              </a:rPr>
              <a:t>TPUs</a:t>
            </a:r>
          </a:p>
        </p:txBody>
      </p:sp>
      <p:sp>
        <p:nvSpPr>
          <p:cNvPr id="6" name="Google Shape;466;p26"/>
          <p:cNvSpPr txBox="1">
            <a:spLocks noGrp="1"/>
          </p:cNvSpPr>
          <p:nvPr>
            <p:ph type="title" idx="4294967295"/>
          </p:nvPr>
        </p:nvSpPr>
        <p:spPr>
          <a:xfrm>
            <a:off x="619125" y="411163"/>
            <a:ext cx="5446713" cy="762000"/>
          </a:xfrm>
          <a:prstGeom prst="rect">
            <a:avLst/>
          </a:prstGeom>
        </p:spPr>
        <p:txBody>
          <a:bodyPr/>
          <a:lstStyle>
            <a:lvl1pPr defTabSz="566927">
              <a:defRPr sz="1800" cap="all"/>
            </a:lvl1pPr>
          </a:lstStyle>
          <a:p>
            <a:r>
              <a:t>Further considerations: Future work</a:t>
            </a:r>
          </a:p>
        </p:txBody>
      </p:sp>
      <p:sp>
        <p:nvSpPr>
          <p:cNvPr id="7" name="Google Shape;465;p26"/>
          <p:cNvSpPr txBox="1"/>
          <p:nvPr/>
        </p:nvSpPr>
        <p:spPr>
          <a:xfrm>
            <a:off x="588357" y="1477900"/>
            <a:ext cx="7227273" cy="7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defTabSz="365758">
              <a:defRPr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We believe that the performance can further be improved by,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466;p26"/>
          <p:cNvSpPr txBox="1"/>
          <p:nvPr/>
        </p:nvSpPr>
        <p:spPr>
          <a:xfrm>
            <a:off x="2117425" y="916205"/>
            <a:ext cx="5430407" cy="83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 defTabSz="649223">
              <a:defRPr sz="2100" cap="all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Further considerations: Prevent Melanoma?</a:t>
            </a:r>
          </a:p>
        </p:txBody>
      </p:sp>
      <p:sp>
        <p:nvSpPr>
          <p:cNvPr id="880" name="Google Shape;1134;p40"/>
          <p:cNvSpPr txBox="1">
            <a:spLocks noGrp="1"/>
          </p:cNvSpPr>
          <p:nvPr>
            <p:ph type="body" sz="half" idx="1"/>
          </p:nvPr>
        </p:nvSpPr>
        <p:spPr>
          <a:xfrm>
            <a:off x="2924319" y="1979117"/>
            <a:ext cx="4180613" cy="2475575"/>
          </a:xfrm>
          <a:prstGeom prst="rect">
            <a:avLst/>
          </a:prstGeom>
        </p:spPr>
        <p:txBody>
          <a:bodyPr anchor="t"/>
          <a:lstStyle>
            <a:lvl1pPr marL="120315" indent="-120315" algn="l">
              <a:buSzPct val="100000"/>
              <a:buChar char="•"/>
              <a:defRPr sz="1700"/>
            </a:lvl1pPr>
          </a:lstStyle>
          <a:p>
            <a:r>
              <a:t>Wearing Hats, goggles, long sleeve shirts (protective cloths), using sunscreen lotion and regular doctor/self checkups.</a:t>
            </a:r>
          </a:p>
        </p:txBody>
      </p:sp>
      <p:pic>
        <p:nvPicPr>
          <p:cNvPr id="881" name="qrcode_www.youtube.com.png" descr="qrcode_www.youtube.com.png"/>
          <p:cNvPicPr>
            <a:picLocks noChangeAspect="1"/>
          </p:cNvPicPr>
          <p:nvPr/>
        </p:nvPicPr>
        <p:blipFill>
          <a:blip r:embed="rId2">
            <a:alphaModFix amt="72537"/>
          </a:blip>
          <a:stretch>
            <a:fillRect/>
          </a:stretch>
        </p:blipFill>
        <p:spPr>
          <a:xfrm>
            <a:off x="4303976" y="3688267"/>
            <a:ext cx="825280" cy="8252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6" name="Google Shape;9829;p58"/>
          <p:cNvGrpSpPr/>
          <p:nvPr/>
        </p:nvGrpSpPr>
        <p:grpSpPr>
          <a:xfrm>
            <a:off x="4207043" y="3218251"/>
            <a:ext cx="1019147" cy="1765310"/>
            <a:chOff x="0" y="-2"/>
            <a:chExt cx="1019145" cy="1765308"/>
          </a:xfrm>
        </p:grpSpPr>
        <p:sp>
          <p:nvSpPr>
            <p:cNvPr id="882" name="Google Shape;9830;p58"/>
            <p:cNvSpPr/>
            <p:nvPr/>
          </p:nvSpPr>
          <p:spPr>
            <a:xfrm>
              <a:off x="0" y="-2"/>
              <a:ext cx="1019145" cy="17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8" y="635"/>
                  </a:moveTo>
                  <a:cubicBezTo>
                    <a:pt x="19710" y="635"/>
                    <a:pt x="20460" y="1068"/>
                    <a:pt x="20460" y="1589"/>
                  </a:cubicBezTo>
                  <a:lnTo>
                    <a:pt x="20460" y="2522"/>
                  </a:lnTo>
                  <a:lnTo>
                    <a:pt x="1143" y="2522"/>
                  </a:lnTo>
                  <a:lnTo>
                    <a:pt x="1143" y="1589"/>
                  </a:lnTo>
                  <a:cubicBezTo>
                    <a:pt x="1143" y="1068"/>
                    <a:pt x="1850" y="635"/>
                    <a:pt x="2756" y="635"/>
                  </a:cubicBezTo>
                  <a:close/>
                  <a:moveTo>
                    <a:pt x="20460" y="3134"/>
                  </a:moveTo>
                  <a:lnTo>
                    <a:pt x="20460" y="17148"/>
                  </a:lnTo>
                  <a:lnTo>
                    <a:pt x="4960" y="17148"/>
                  </a:lnTo>
                  <a:cubicBezTo>
                    <a:pt x="4642" y="17148"/>
                    <a:pt x="4408" y="17285"/>
                    <a:pt x="4408" y="17443"/>
                  </a:cubicBezTo>
                  <a:cubicBezTo>
                    <a:pt x="4408" y="17625"/>
                    <a:pt x="4642" y="17762"/>
                    <a:pt x="4960" y="17762"/>
                  </a:cubicBezTo>
                  <a:lnTo>
                    <a:pt x="20460" y="17762"/>
                  </a:lnTo>
                  <a:lnTo>
                    <a:pt x="20460" y="19986"/>
                  </a:lnTo>
                  <a:cubicBezTo>
                    <a:pt x="20460" y="20486"/>
                    <a:pt x="19710" y="20919"/>
                    <a:pt x="18848" y="20919"/>
                  </a:cubicBezTo>
                  <a:lnTo>
                    <a:pt x="2756" y="20919"/>
                  </a:lnTo>
                  <a:cubicBezTo>
                    <a:pt x="1850" y="20919"/>
                    <a:pt x="1143" y="20486"/>
                    <a:pt x="1143" y="19986"/>
                  </a:cubicBezTo>
                  <a:lnTo>
                    <a:pt x="1143" y="17762"/>
                  </a:lnTo>
                  <a:lnTo>
                    <a:pt x="2756" y="17762"/>
                  </a:lnTo>
                  <a:cubicBezTo>
                    <a:pt x="3030" y="17762"/>
                    <a:pt x="3308" y="17625"/>
                    <a:pt x="3308" y="17443"/>
                  </a:cubicBezTo>
                  <a:cubicBezTo>
                    <a:pt x="3308" y="17285"/>
                    <a:pt x="3030" y="17148"/>
                    <a:pt x="2756" y="17148"/>
                  </a:cubicBezTo>
                  <a:lnTo>
                    <a:pt x="1143" y="17148"/>
                  </a:lnTo>
                  <a:lnTo>
                    <a:pt x="1143" y="3134"/>
                  </a:lnTo>
                  <a:close/>
                  <a:moveTo>
                    <a:pt x="2756" y="0"/>
                  </a:moveTo>
                  <a:cubicBezTo>
                    <a:pt x="1223" y="0"/>
                    <a:pt x="0" y="704"/>
                    <a:pt x="0" y="1589"/>
                  </a:cubicBezTo>
                  <a:lnTo>
                    <a:pt x="0" y="20009"/>
                  </a:lnTo>
                  <a:cubicBezTo>
                    <a:pt x="0" y="20896"/>
                    <a:pt x="1223" y="21600"/>
                    <a:pt x="2756" y="21600"/>
                  </a:cubicBezTo>
                  <a:lnTo>
                    <a:pt x="18848" y="21600"/>
                  </a:lnTo>
                  <a:cubicBezTo>
                    <a:pt x="20341" y="21600"/>
                    <a:pt x="21600" y="20896"/>
                    <a:pt x="21600" y="20009"/>
                  </a:cubicBezTo>
                  <a:lnTo>
                    <a:pt x="21600" y="1589"/>
                  </a:lnTo>
                  <a:cubicBezTo>
                    <a:pt x="21521" y="704"/>
                    <a:pt x="20301" y="0"/>
                    <a:pt x="1884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3" name="Google Shape;9831;p58"/>
            <p:cNvSpPr/>
            <p:nvPr/>
          </p:nvSpPr>
          <p:spPr>
            <a:xfrm>
              <a:off x="482676" y="97837"/>
              <a:ext cx="155908" cy="6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7" y="0"/>
                  </a:moveTo>
                  <a:cubicBezTo>
                    <a:pt x="1555" y="0"/>
                    <a:pt x="0" y="4778"/>
                    <a:pt x="0" y="11170"/>
                  </a:cubicBezTo>
                  <a:cubicBezTo>
                    <a:pt x="0" y="16822"/>
                    <a:pt x="1555" y="21600"/>
                    <a:pt x="3607" y="21600"/>
                  </a:cubicBezTo>
                  <a:lnTo>
                    <a:pt x="18014" y="21600"/>
                  </a:lnTo>
                  <a:cubicBezTo>
                    <a:pt x="19807" y="21600"/>
                    <a:pt x="21600" y="16822"/>
                    <a:pt x="21600" y="11170"/>
                  </a:cubicBezTo>
                  <a:cubicBezTo>
                    <a:pt x="21600" y="4778"/>
                    <a:pt x="19807" y="0"/>
                    <a:pt x="18014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4" name="Google Shape;9832;p58"/>
            <p:cNvSpPr/>
            <p:nvPr/>
          </p:nvSpPr>
          <p:spPr>
            <a:xfrm>
              <a:off x="430760" y="1505408"/>
              <a:ext cx="154038" cy="15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31" y="7104"/>
                  </a:moveTo>
                  <a:cubicBezTo>
                    <a:pt x="12746" y="7104"/>
                    <a:pt x="14320" y="8963"/>
                    <a:pt x="14320" y="10800"/>
                  </a:cubicBezTo>
                  <a:cubicBezTo>
                    <a:pt x="14320" y="12902"/>
                    <a:pt x="12746" y="14496"/>
                    <a:pt x="10931" y="14496"/>
                  </a:cubicBezTo>
                  <a:cubicBezTo>
                    <a:pt x="8854" y="14496"/>
                    <a:pt x="7280" y="12902"/>
                    <a:pt x="7280" y="10800"/>
                  </a:cubicBezTo>
                  <a:cubicBezTo>
                    <a:pt x="7280" y="8963"/>
                    <a:pt x="8854" y="7104"/>
                    <a:pt x="10931" y="7104"/>
                  </a:cubicBezTo>
                  <a:close/>
                  <a:moveTo>
                    <a:pt x="10931" y="0"/>
                  </a:moveTo>
                  <a:cubicBezTo>
                    <a:pt x="4941" y="0"/>
                    <a:pt x="0" y="5002"/>
                    <a:pt x="0" y="10800"/>
                  </a:cubicBezTo>
                  <a:cubicBezTo>
                    <a:pt x="0" y="16864"/>
                    <a:pt x="4941" y="21600"/>
                    <a:pt x="10931" y="21600"/>
                  </a:cubicBezTo>
                  <a:cubicBezTo>
                    <a:pt x="16659" y="21600"/>
                    <a:pt x="21600" y="16864"/>
                    <a:pt x="21600" y="10800"/>
                  </a:cubicBezTo>
                  <a:cubicBezTo>
                    <a:pt x="21600" y="5002"/>
                    <a:pt x="16921" y="0"/>
                    <a:pt x="10931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5" name="Google Shape;9833;p58"/>
            <p:cNvSpPr/>
            <p:nvPr/>
          </p:nvSpPr>
          <p:spPr>
            <a:xfrm>
              <a:off x="374485" y="97837"/>
              <a:ext cx="62355" cy="6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98" y="0"/>
                  </a:moveTo>
                  <a:cubicBezTo>
                    <a:pt x="4830" y="0"/>
                    <a:pt x="0" y="4778"/>
                    <a:pt x="0" y="11170"/>
                  </a:cubicBezTo>
                  <a:cubicBezTo>
                    <a:pt x="0" y="16822"/>
                    <a:pt x="4830" y="21600"/>
                    <a:pt x="10398" y="21600"/>
                  </a:cubicBezTo>
                  <a:cubicBezTo>
                    <a:pt x="16770" y="21600"/>
                    <a:pt x="21600" y="16822"/>
                    <a:pt x="21600" y="11170"/>
                  </a:cubicBezTo>
                  <a:cubicBezTo>
                    <a:pt x="21600" y="4778"/>
                    <a:pt x="16770" y="0"/>
                    <a:pt x="1039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0" name="Google Shape;466;p26"/>
          <p:cNvSpPr txBox="1"/>
          <p:nvPr/>
        </p:nvSpPr>
        <p:spPr>
          <a:xfrm>
            <a:off x="2117425" y="916205"/>
            <a:ext cx="5430407" cy="83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 defTabSz="649223">
              <a:defRPr sz="2100" cap="all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Further considerations: Prevent Melanoma?</a:t>
            </a:r>
          </a:p>
        </p:txBody>
      </p:sp>
      <p:sp>
        <p:nvSpPr>
          <p:cNvPr id="11" name="Google Shape;1134;p40"/>
          <p:cNvSpPr txBox="1">
            <a:spLocks noGrp="1"/>
          </p:cNvSpPr>
          <p:nvPr>
            <p:ph type="body" sz="half" idx="4294967295"/>
          </p:nvPr>
        </p:nvSpPr>
        <p:spPr>
          <a:xfrm>
            <a:off x="2924175" y="1979613"/>
            <a:ext cx="4181475" cy="2474912"/>
          </a:xfrm>
          <a:prstGeom prst="rect">
            <a:avLst/>
          </a:prstGeom>
        </p:spPr>
        <p:txBody>
          <a:bodyPr anchor="t"/>
          <a:lstStyle>
            <a:lvl1pPr marL="120315" indent="-120315" algn="l">
              <a:buSzPct val="100000"/>
              <a:buChar char="•"/>
              <a:defRPr sz="1700"/>
            </a:lvl1pPr>
          </a:lstStyle>
          <a:p>
            <a:r>
              <a:t>Wearing Hats, goggles, long sleeve shirts (protective cloths), using sunscreen lotion and regular doctor/self checkups.</a:t>
            </a:r>
          </a:p>
        </p:txBody>
      </p:sp>
      <p:pic>
        <p:nvPicPr>
          <p:cNvPr id="12" name="qrcode_www.youtube.com.png" descr="qrcode_www.youtube.com.png"/>
          <p:cNvPicPr>
            <a:picLocks noChangeAspect="1"/>
          </p:cNvPicPr>
          <p:nvPr/>
        </p:nvPicPr>
        <p:blipFill>
          <a:blip r:embed="rId2">
            <a:alphaModFix amt="72537"/>
          </a:blip>
          <a:stretch>
            <a:fillRect/>
          </a:stretch>
        </p:blipFill>
        <p:spPr>
          <a:xfrm>
            <a:off x="4303976" y="3688267"/>
            <a:ext cx="825280" cy="8252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Google Shape;9829;p58"/>
          <p:cNvGrpSpPr/>
          <p:nvPr/>
        </p:nvGrpSpPr>
        <p:grpSpPr>
          <a:xfrm>
            <a:off x="4207043" y="3218252"/>
            <a:ext cx="1019146" cy="1765308"/>
            <a:chOff x="0" y="-1"/>
            <a:chExt cx="1019144" cy="1765306"/>
          </a:xfrm>
        </p:grpSpPr>
        <p:sp>
          <p:nvSpPr>
            <p:cNvPr id="13" name="Google Shape;9830;p58"/>
            <p:cNvSpPr/>
            <p:nvPr/>
          </p:nvSpPr>
          <p:spPr>
            <a:xfrm>
              <a:off x="0" y="-2"/>
              <a:ext cx="1019145" cy="17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8" y="635"/>
                  </a:moveTo>
                  <a:cubicBezTo>
                    <a:pt x="19710" y="635"/>
                    <a:pt x="20460" y="1068"/>
                    <a:pt x="20460" y="1589"/>
                  </a:cubicBezTo>
                  <a:lnTo>
                    <a:pt x="20460" y="2522"/>
                  </a:lnTo>
                  <a:lnTo>
                    <a:pt x="1143" y="2522"/>
                  </a:lnTo>
                  <a:lnTo>
                    <a:pt x="1143" y="1589"/>
                  </a:lnTo>
                  <a:cubicBezTo>
                    <a:pt x="1143" y="1068"/>
                    <a:pt x="1850" y="635"/>
                    <a:pt x="2756" y="635"/>
                  </a:cubicBezTo>
                  <a:close/>
                  <a:moveTo>
                    <a:pt x="20460" y="3134"/>
                  </a:moveTo>
                  <a:lnTo>
                    <a:pt x="20460" y="17148"/>
                  </a:lnTo>
                  <a:lnTo>
                    <a:pt x="4960" y="17148"/>
                  </a:lnTo>
                  <a:cubicBezTo>
                    <a:pt x="4642" y="17148"/>
                    <a:pt x="4408" y="17285"/>
                    <a:pt x="4408" y="17443"/>
                  </a:cubicBezTo>
                  <a:cubicBezTo>
                    <a:pt x="4408" y="17625"/>
                    <a:pt x="4642" y="17762"/>
                    <a:pt x="4960" y="17762"/>
                  </a:cubicBezTo>
                  <a:lnTo>
                    <a:pt x="20460" y="17762"/>
                  </a:lnTo>
                  <a:lnTo>
                    <a:pt x="20460" y="19986"/>
                  </a:lnTo>
                  <a:cubicBezTo>
                    <a:pt x="20460" y="20486"/>
                    <a:pt x="19710" y="20919"/>
                    <a:pt x="18848" y="20919"/>
                  </a:cubicBezTo>
                  <a:lnTo>
                    <a:pt x="2756" y="20919"/>
                  </a:lnTo>
                  <a:cubicBezTo>
                    <a:pt x="1850" y="20919"/>
                    <a:pt x="1143" y="20486"/>
                    <a:pt x="1143" y="19986"/>
                  </a:cubicBezTo>
                  <a:lnTo>
                    <a:pt x="1143" y="17762"/>
                  </a:lnTo>
                  <a:lnTo>
                    <a:pt x="2756" y="17762"/>
                  </a:lnTo>
                  <a:cubicBezTo>
                    <a:pt x="3030" y="17762"/>
                    <a:pt x="3308" y="17625"/>
                    <a:pt x="3308" y="17443"/>
                  </a:cubicBezTo>
                  <a:cubicBezTo>
                    <a:pt x="3308" y="17285"/>
                    <a:pt x="3030" y="17148"/>
                    <a:pt x="2756" y="17148"/>
                  </a:cubicBezTo>
                  <a:lnTo>
                    <a:pt x="1143" y="17148"/>
                  </a:lnTo>
                  <a:lnTo>
                    <a:pt x="1143" y="3134"/>
                  </a:lnTo>
                  <a:close/>
                  <a:moveTo>
                    <a:pt x="2756" y="0"/>
                  </a:moveTo>
                  <a:cubicBezTo>
                    <a:pt x="1223" y="0"/>
                    <a:pt x="0" y="704"/>
                    <a:pt x="0" y="1589"/>
                  </a:cubicBezTo>
                  <a:lnTo>
                    <a:pt x="0" y="20009"/>
                  </a:lnTo>
                  <a:cubicBezTo>
                    <a:pt x="0" y="20896"/>
                    <a:pt x="1223" y="21600"/>
                    <a:pt x="2756" y="21600"/>
                  </a:cubicBezTo>
                  <a:lnTo>
                    <a:pt x="18848" y="21600"/>
                  </a:lnTo>
                  <a:cubicBezTo>
                    <a:pt x="20341" y="21600"/>
                    <a:pt x="21600" y="20896"/>
                    <a:pt x="21600" y="20009"/>
                  </a:cubicBezTo>
                  <a:lnTo>
                    <a:pt x="21600" y="1589"/>
                  </a:lnTo>
                  <a:cubicBezTo>
                    <a:pt x="21521" y="704"/>
                    <a:pt x="20301" y="0"/>
                    <a:pt x="1884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" name="Google Shape;9831;p58"/>
            <p:cNvSpPr/>
            <p:nvPr/>
          </p:nvSpPr>
          <p:spPr>
            <a:xfrm>
              <a:off x="482676" y="97837"/>
              <a:ext cx="155908" cy="6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7" y="0"/>
                  </a:moveTo>
                  <a:cubicBezTo>
                    <a:pt x="1555" y="0"/>
                    <a:pt x="0" y="4778"/>
                    <a:pt x="0" y="11170"/>
                  </a:cubicBezTo>
                  <a:cubicBezTo>
                    <a:pt x="0" y="16822"/>
                    <a:pt x="1555" y="21600"/>
                    <a:pt x="3607" y="21600"/>
                  </a:cubicBezTo>
                  <a:lnTo>
                    <a:pt x="18014" y="21600"/>
                  </a:lnTo>
                  <a:cubicBezTo>
                    <a:pt x="19807" y="21600"/>
                    <a:pt x="21600" y="16822"/>
                    <a:pt x="21600" y="11170"/>
                  </a:cubicBezTo>
                  <a:cubicBezTo>
                    <a:pt x="21600" y="4778"/>
                    <a:pt x="19807" y="0"/>
                    <a:pt x="18014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Google Shape;9832;p58"/>
            <p:cNvSpPr/>
            <p:nvPr/>
          </p:nvSpPr>
          <p:spPr>
            <a:xfrm>
              <a:off x="430760" y="1505408"/>
              <a:ext cx="154038" cy="15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31" y="7104"/>
                  </a:moveTo>
                  <a:cubicBezTo>
                    <a:pt x="12746" y="7104"/>
                    <a:pt x="14320" y="8963"/>
                    <a:pt x="14320" y="10800"/>
                  </a:cubicBezTo>
                  <a:cubicBezTo>
                    <a:pt x="14320" y="12902"/>
                    <a:pt x="12746" y="14496"/>
                    <a:pt x="10931" y="14496"/>
                  </a:cubicBezTo>
                  <a:cubicBezTo>
                    <a:pt x="8854" y="14496"/>
                    <a:pt x="7280" y="12902"/>
                    <a:pt x="7280" y="10800"/>
                  </a:cubicBezTo>
                  <a:cubicBezTo>
                    <a:pt x="7280" y="8963"/>
                    <a:pt x="8854" y="7104"/>
                    <a:pt x="10931" y="7104"/>
                  </a:cubicBezTo>
                  <a:close/>
                  <a:moveTo>
                    <a:pt x="10931" y="0"/>
                  </a:moveTo>
                  <a:cubicBezTo>
                    <a:pt x="4941" y="0"/>
                    <a:pt x="0" y="5002"/>
                    <a:pt x="0" y="10800"/>
                  </a:cubicBezTo>
                  <a:cubicBezTo>
                    <a:pt x="0" y="16864"/>
                    <a:pt x="4941" y="21600"/>
                    <a:pt x="10931" y="21600"/>
                  </a:cubicBezTo>
                  <a:cubicBezTo>
                    <a:pt x="16659" y="21600"/>
                    <a:pt x="21600" y="16864"/>
                    <a:pt x="21600" y="10800"/>
                  </a:cubicBezTo>
                  <a:cubicBezTo>
                    <a:pt x="21600" y="5002"/>
                    <a:pt x="16921" y="0"/>
                    <a:pt x="10931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9833;p58"/>
            <p:cNvSpPr/>
            <p:nvPr/>
          </p:nvSpPr>
          <p:spPr>
            <a:xfrm>
              <a:off x="374485" y="97837"/>
              <a:ext cx="62355" cy="6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98" y="0"/>
                  </a:moveTo>
                  <a:cubicBezTo>
                    <a:pt x="4830" y="0"/>
                    <a:pt x="0" y="4778"/>
                    <a:pt x="0" y="11170"/>
                  </a:cubicBezTo>
                  <a:cubicBezTo>
                    <a:pt x="0" y="16822"/>
                    <a:pt x="4830" y="21600"/>
                    <a:pt x="10398" y="21600"/>
                  </a:cubicBezTo>
                  <a:cubicBezTo>
                    <a:pt x="16770" y="21600"/>
                    <a:pt x="21600" y="16822"/>
                    <a:pt x="21600" y="11170"/>
                  </a:cubicBezTo>
                  <a:cubicBezTo>
                    <a:pt x="21600" y="4778"/>
                    <a:pt x="16770" y="0"/>
                    <a:pt x="1039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362912" y="364893"/>
            <a:ext cx="5239526" cy="37869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800">
                <a:latin typeface="Share Tech"/>
                <a:ea typeface="Share Tech"/>
                <a:cs typeface="Share Tech"/>
                <a:sym typeface="Share Tech"/>
              </a:defRPr>
            </a:pPr>
            <a:endParaRPr/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defRPr sz="1400"/>
            </a:pPr>
            <a:endParaRPr/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/>
              </a:rPr>
              <a:t>https://seer.cancer.gov/statfacts/html/melan.html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/>
              </a:rPr>
              <a:t>https://www.wcrf.org/cancer-trends/skin-cancer-statistics/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/>
              </a:rPr>
              <a:t>https://arxiv.org/abs/1412.6980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/>
              </a:rPr>
              <a:t>https://challenge2020.isic-archive.com/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6"/>
              </a:rPr>
              <a:t>https://arxiv.org/abs/1905.11946</a:t>
            </a:r>
          </a:p>
        </p:txBody>
      </p:sp>
      <p:sp>
        <p:nvSpPr>
          <p:cNvPr id="889" name="Google Shape;1587;p49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REFERENCES</a:t>
            </a:r>
          </a:p>
        </p:txBody>
      </p:sp>
      <p:sp>
        <p:nvSpPr>
          <p:cNvPr id="4" name="Google Shape;1586;p49"/>
          <p:cNvSpPr txBox="1">
            <a:spLocks noGrp="1"/>
          </p:cNvSpPr>
          <p:nvPr>
            <p:ph type="body" idx="4294967295"/>
          </p:nvPr>
        </p:nvSpPr>
        <p:spPr>
          <a:xfrm>
            <a:off x="363538" y="365125"/>
            <a:ext cx="5238750" cy="3786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800">
                <a:latin typeface="Share Tech"/>
                <a:ea typeface="Share Tech"/>
                <a:cs typeface="Share Tech"/>
                <a:sym typeface="Share Tech"/>
              </a:defRPr>
            </a:pPr>
            <a:endParaRPr/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defRPr sz="1400"/>
            </a:pPr>
            <a:endParaRPr/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/>
              </a:rPr>
              <a:t>https://seer.cancer.gov/statfacts/html/melan.html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/>
              </a:rPr>
              <a:t>https://www.wcrf.org/cancer-trends/skin-cancer-statistics/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/>
              </a:rPr>
              <a:t>https://arxiv.org/abs/1412.6980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/>
              </a:rPr>
              <a:t>https://challenge2020.isic-archive.com/</a:t>
            </a:r>
            <a:endParaRPr>
              <a:uFill>
                <a:solidFill>
                  <a:srgbClr val="0000FF"/>
                </a:solidFill>
              </a:uFill>
            </a:endParaRPr>
          </a:p>
          <a:p>
            <a:pPr marL="187156" indent="-187156">
              <a:spcBef>
                <a:spcPts val="300"/>
              </a:spcBef>
              <a:buClrTx/>
              <a:buSzPct val="100000"/>
              <a:buFontTx/>
              <a:buAutoNum type="arabicPeriod"/>
              <a:defRPr sz="140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6"/>
              </a:rPr>
              <a:t>https://arxiv.org/abs/1905.11946</a:t>
            </a:r>
          </a:p>
        </p:txBody>
      </p:sp>
      <p:sp>
        <p:nvSpPr>
          <p:cNvPr id="5" name="Google Shape;1587;p49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REFERENCES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1134;p40"/>
          <p:cNvSpPr txBox="1">
            <a:spLocks noGrp="1"/>
          </p:cNvSpPr>
          <p:nvPr>
            <p:ph type="body" sz="half" idx="1"/>
          </p:nvPr>
        </p:nvSpPr>
        <p:spPr>
          <a:xfrm>
            <a:off x="2593576" y="907808"/>
            <a:ext cx="4478104" cy="2519612"/>
          </a:xfrm>
          <a:prstGeom prst="rect">
            <a:avLst/>
          </a:prstGeom>
        </p:spPr>
        <p:txBody>
          <a:bodyPr/>
          <a:lstStyle/>
          <a:p>
            <a:pPr marL="120315" indent="-120315" algn="l">
              <a:buSzPct val="100000"/>
              <a:buChar char="•"/>
              <a:defRPr sz="1700"/>
            </a:pPr>
            <a:r>
              <a:t> The objective of this project is to predict whether a patient has Melanoma, given a lesion image.</a:t>
            </a:r>
            <a:endParaRPr>
              <a:solidFill>
                <a:srgbClr val="FF6600"/>
              </a:solidFill>
            </a:endParaRPr>
          </a:p>
          <a:p>
            <a:pPr marL="129752" indent="-129752" algn="l">
              <a:buSzPct val="100000"/>
              <a:buChar char="•"/>
              <a:defRPr>
                <a:solidFill>
                  <a:srgbClr val="FF6600"/>
                </a:solidFill>
              </a:defRPr>
            </a:pPr>
            <a:r>
              <a:t> </a:t>
            </a:r>
            <a:r>
              <a:rPr sz="1700">
                <a:solidFill>
                  <a:srgbClr val="FFFFFF"/>
                </a:solidFill>
              </a:rPr>
              <a:t>A binary classification problem to classify a given image as </a:t>
            </a:r>
            <a:r>
              <a:rPr sz="1700">
                <a:solidFill>
                  <a:srgbClr val="65FFDC"/>
                </a:solidFill>
              </a:rPr>
              <a:t>Benign</a:t>
            </a:r>
            <a:r>
              <a:rPr sz="1700">
                <a:solidFill>
                  <a:srgbClr val="FFFFFF"/>
                </a:solidFill>
              </a:rPr>
              <a:t> (non-cancerous) or </a:t>
            </a:r>
            <a:r>
              <a:rPr sz="1700">
                <a:solidFill>
                  <a:srgbClr val="59FFD7"/>
                </a:solidFill>
              </a:rPr>
              <a:t>Malignant</a:t>
            </a:r>
            <a:r>
              <a:rPr sz="1700">
                <a:solidFill>
                  <a:srgbClr val="FFFFFF"/>
                </a:solidFill>
              </a:rPr>
              <a:t> (cancerous).</a:t>
            </a:r>
          </a:p>
        </p:txBody>
      </p:sp>
      <p:sp>
        <p:nvSpPr>
          <p:cNvPr id="583" name="Google Shape;466;p26"/>
          <p:cNvSpPr txBox="1"/>
          <p:nvPr/>
        </p:nvSpPr>
        <p:spPr>
          <a:xfrm>
            <a:off x="2324281" y="916205"/>
            <a:ext cx="4727704" cy="57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 defTabSz="768094">
              <a:defRPr sz="2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OBJECTIVE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3" y="1345364"/>
            <a:ext cx="6400110" cy="3505063"/>
          </a:xfrm>
          <a:prstGeom prst="rect">
            <a:avLst/>
          </a:prstGeom>
        </p:spPr>
        <p:txBody>
          <a:bodyPr/>
          <a:lstStyle/>
          <a:p>
            <a:pPr marL="107081" indent="-107081" algn="just" defTabSz="813816">
              <a:buClrTx/>
              <a:buSzPct val="100000"/>
              <a:buFontTx/>
              <a:buChar char="•"/>
              <a:defRPr sz="1500"/>
            </a:pPr>
            <a:r>
              <a:rPr dirty="0"/>
              <a:t>Referred from the official dataset of the SIIM-ISIC Melanoma Classification Challenge.</a:t>
            </a:r>
          </a:p>
          <a:p>
            <a:pPr marL="107081" indent="-107081" algn="just" defTabSz="813816">
              <a:buClrTx/>
              <a:buSzPct val="100000"/>
              <a:buFontTx/>
              <a:buChar char="•"/>
              <a:defRPr sz="1500"/>
            </a:pPr>
            <a:r>
              <a:rPr dirty="0"/>
              <a:t>Total training images: </a:t>
            </a:r>
            <a:r>
              <a:rPr dirty="0">
                <a:solidFill>
                  <a:srgbClr val="54FFDF"/>
                </a:solidFill>
              </a:rPr>
              <a:t>33126</a:t>
            </a:r>
            <a:r>
              <a:rPr dirty="0"/>
              <a:t> </a:t>
            </a:r>
          </a:p>
          <a:p>
            <a:pPr marL="107081" indent="-107081" algn="just" defTabSz="813816">
              <a:buClrTx/>
              <a:buSzPct val="100000"/>
              <a:buFontTx/>
              <a:buChar char="•"/>
              <a:defRPr sz="1500"/>
            </a:pPr>
            <a:r>
              <a:rPr dirty="0"/>
              <a:t>Features:</a:t>
            </a:r>
            <a:endParaRPr sz="1300" dirty="0"/>
          </a:p>
          <a:p>
            <a:pPr marL="658043" lvl="1" indent="-20592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 err="1">
                <a:solidFill>
                  <a:srgbClr val="54FFDF"/>
                </a:solidFill>
              </a:rPr>
              <a:t>image_name</a:t>
            </a:r>
            <a:r>
              <a:rPr sz="1500" dirty="0">
                <a:solidFill>
                  <a:srgbClr val="54FFDF"/>
                </a:solidFill>
              </a:rPr>
              <a:t> </a:t>
            </a:r>
            <a:r>
              <a:rPr sz="1500" dirty="0"/>
              <a:t>- unique identifier, points to filename of related image</a:t>
            </a:r>
          </a:p>
          <a:p>
            <a:pPr marL="654383" lvl="1" indent="-20226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 err="1">
                <a:solidFill>
                  <a:srgbClr val="54FFDF"/>
                </a:solidFill>
              </a:rPr>
              <a:t>patient_id</a:t>
            </a:r>
            <a:r>
              <a:rPr sz="1500" dirty="0">
                <a:solidFill>
                  <a:srgbClr val="54FFDF"/>
                </a:solidFill>
              </a:rPr>
              <a:t> </a:t>
            </a:r>
            <a:r>
              <a:rPr sz="1500" dirty="0"/>
              <a:t>- unique patient identifier</a:t>
            </a:r>
          </a:p>
          <a:p>
            <a:pPr marL="654383" lvl="1" indent="-20226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>
                <a:solidFill>
                  <a:srgbClr val="54FFDF"/>
                </a:solidFill>
              </a:rPr>
              <a:t>sex</a:t>
            </a:r>
            <a:r>
              <a:rPr sz="1500" dirty="0"/>
              <a:t> - the sex of the patient</a:t>
            </a:r>
          </a:p>
          <a:p>
            <a:pPr marL="654383" lvl="1" indent="-20226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 err="1">
                <a:solidFill>
                  <a:srgbClr val="54FFDF"/>
                </a:solidFill>
              </a:rPr>
              <a:t>age_approx</a:t>
            </a:r>
            <a:r>
              <a:rPr sz="1500" dirty="0">
                <a:solidFill>
                  <a:srgbClr val="54FFDF"/>
                </a:solidFill>
              </a:rPr>
              <a:t> </a:t>
            </a:r>
            <a:r>
              <a:rPr sz="1500" dirty="0"/>
              <a:t>- approximate patient age at time of imaging</a:t>
            </a:r>
          </a:p>
          <a:p>
            <a:pPr marL="654383" lvl="1" indent="-20226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 err="1">
                <a:solidFill>
                  <a:srgbClr val="54FFDF"/>
                </a:solidFill>
              </a:rPr>
              <a:t>anatom_site_general_challenge</a:t>
            </a:r>
            <a:r>
              <a:rPr sz="1500" dirty="0">
                <a:solidFill>
                  <a:srgbClr val="54FFDF"/>
                </a:solidFill>
              </a:rPr>
              <a:t> </a:t>
            </a:r>
            <a:r>
              <a:rPr sz="1500" dirty="0"/>
              <a:t>- location of imaged site</a:t>
            </a:r>
          </a:p>
          <a:p>
            <a:pPr marL="654383" lvl="1" indent="-20226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>
                <a:solidFill>
                  <a:srgbClr val="54FFDF"/>
                </a:solidFill>
              </a:rPr>
              <a:t>diagnosis</a:t>
            </a:r>
            <a:r>
              <a:rPr sz="1500" dirty="0"/>
              <a:t> - detailed diagnosis information </a:t>
            </a:r>
          </a:p>
          <a:p>
            <a:pPr marL="654383" lvl="1" indent="-202264" algn="just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 err="1">
                <a:solidFill>
                  <a:srgbClr val="54FFDF"/>
                </a:solidFill>
              </a:rPr>
              <a:t>benign_malignant</a:t>
            </a:r>
            <a:r>
              <a:rPr sz="1500" dirty="0">
                <a:solidFill>
                  <a:srgbClr val="54FFDF"/>
                </a:solidFill>
              </a:rPr>
              <a:t> </a:t>
            </a:r>
            <a:r>
              <a:rPr sz="1500" dirty="0"/>
              <a:t>- indicator of malignancy of imaged lesion</a:t>
            </a:r>
          </a:p>
          <a:p>
            <a:pPr marL="654383" lvl="1" indent="-202264" defTabSz="813816">
              <a:buClrTx/>
              <a:buSzPct val="100000"/>
              <a:buFontTx/>
              <a:buAutoNum type="arabicPeriod"/>
              <a:defRPr sz="1500"/>
            </a:pPr>
            <a:r>
              <a:rPr lang="en-IN" sz="1500" dirty="0"/>
              <a:t> </a:t>
            </a:r>
            <a:r>
              <a:rPr sz="1500" dirty="0">
                <a:solidFill>
                  <a:srgbClr val="54FFDF"/>
                </a:solidFill>
              </a:rPr>
              <a:t>target</a:t>
            </a:r>
            <a:r>
              <a:rPr sz="1500" dirty="0"/>
              <a:t> - binarized version of the target variable</a:t>
            </a:r>
            <a:br>
              <a:rPr dirty="0"/>
            </a:br>
            <a:endParaRPr dirty="0"/>
          </a:p>
        </p:txBody>
      </p:sp>
      <p:sp>
        <p:nvSpPr>
          <p:cNvPr id="586" name="Google Shape;466;p26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DATASET</a:t>
            </a:r>
          </a:p>
        </p:txBody>
      </p:sp>
      <p:pic>
        <p:nvPicPr>
          <p:cNvPr id="587" name="ISIC_9999134.jpg" descr="ISIC_99991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27" y="3411727"/>
            <a:ext cx="2054653" cy="1534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ISIC_9999806.jpg" descr="ISIC_99998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27" y="2021140"/>
            <a:ext cx="2054653" cy="1155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471;p27"/>
          <p:cNvSpPr txBox="1">
            <a:spLocks noGrp="1"/>
          </p:cNvSpPr>
          <p:nvPr>
            <p:ph type="title"/>
          </p:nvPr>
        </p:nvSpPr>
        <p:spPr>
          <a:xfrm>
            <a:off x="4812095" y="3396800"/>
            <a:ext cx="2251803" cy="57780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MODEL</a:t>
            </a:r>
          </a:p>
        </p:txBody>
      </p:sp>
      <p:sp>
        <p:nvSpPr>
          <p:cNvPr id="591" name="Google Shape;472;p27"/>
          <p:cNvSpPr txBox="1">
            <a:spLocks noGrp="1"/>
          </p:cNvSpPr>
          <p:nvPr>
            <p:ph type="body" sz="quarter" idx="1"/>
          </p:nvPr>
        </p:nvSpPr>
        <p:spPr>
          <a:xfrm>
            <a:off x="4812095" y="3829675"/>
            <a:ext cx="1753800" cy="572403"/>
          </a:xfrm>
          <a:prstGeom prst="rect">
            <a:avLst/>
          </a:prstGeom>
        </p:spPr>
        <p:txBody>
          <a:bodyPr/>
          <a:lstStyle>
            <a:lvl1pPr marL="0" defTabSz="804672">
              <a:defRPr sz="1200"/>
            </a:lvl1pPr>
          </a:lstStyle>
          <a:p>
            <a:r>
              <a:t>Compiling and training</a:t>
            </a:r>
          </a:p>
        </p:txBody>
      </p:sp>
      <p:sp>
        <p:nvSpPr>
          <p:cNvPr id="592" name="Google Shape;473;p27"/>
          <p:cNvSpPr txBox="1"/>
          <p:nvPr/>
        </p:nvSpPr>
        <p:spPr>
          <a:xfrm>
            <a:off x="2583932" y="3396800"/>
            <a:ext cx="1951130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557783">
              <a:defRPr sz="16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CLEANING &amp; EDA</a:t>
            </a:r>
          </a:p>
        </p:txBody>
      </p:sp>
      <p:sp>
        <p:nvSpPr>
          <p:cNvPr id="593" name="Google Shape;474;p27"/>
          <p:cNvSpPr txBox="1"/>
          <p:nvPr/>
        </p:nvSpPr>
        <p:spPr>
          <a:xfrm>
            <a:off x="334299" y="3396800"/>
            <a:ext cx="2152502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>
              <a:defRPr sz="16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DATA LOADING</a:t>
            </a:r>
          </a:p>
        </p:txBody>
      </p:sp>
      <p:sp>
        <p:nvSpPr>
          <p:cNvPr id="594" name="Google Shape;475;p27"/>
          <p:cNvSpPr txBox="1"/>
          <p:nvPr/>
        </p:nvSpPr>
        <p:spPr>
          <a:xfrm>
            <a:off x="334299" y="3829679"/>
            <a:ext cx="1755602" cy="57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defTabSz="804672">
              <a:def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Skin lesions images  as training data</a:t>
            </a:r>
          </a:p>
        </p:txBody>
      </p:sp>
      <p:sp>
        <p:nvSpPr>
          <p:cNvPr id="595" name="Google Shape;476;p27"/>
          <p:cNvSpPr txBox="1"/>
          <p:nvPr/>
        </p:nvSpPr>
        <p:spPr>
          <a:xfrm>
            <a:off x="816900" y="2645885"/>
            <a:ext cx="1753799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defTabSz="475487">
              <a:defRPr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01</a:t>
            </a:r>
          </a:p>
        </p:txBody>
      </p:sp>
      <p:sp>
        <p:nvSpPr>
          <p:cNvPr id="596" name="Google Shape;477;p27"/>
          <p:cNvSpPr txBox="1"/>
          <p:nvPr/>
        </p:nvSpPr>
        <p:spPr>
          <a:xfrm>
            <a:off x="2583926" y="3829679"/>
            <a:ext cx="1755602" cy="57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defTabSz="658368">
              <a:defRPr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Removing columns that are not required for our model, </a:t>
            </a:r>
          </a:p>
        </p:txBody>
      </p:sp>
      <p:sp>
        <p:nvSpPr>
          <p:cNvPr id="597" name="Google Shape;478;p27"/>
          <p:cNvSpPr txBox="1"/>
          <p:nvPr/>
        </p:nvSpPr>
        <p:spPr>
          <a:xfrm>
            <a:off x="5111227" y="2645885"/>
            <a:ext cx="1753800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defTabSz="475487">
              <a:def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03</a:t>
            </a:r>
          </a:p>
        </p:txBody>
      </p:sp>
      <p:sp>
        <p:nvSpPr>
          <p:cNvPr id="598" name="Google Shape;479;p27"/>
          <p:cNvSpPr txBox="1"/>
          <p:nvPr/>
        </p:nvSpPr>
        <p:spPr>
          <a:xfrm>
            <a:off x="618822" y="411675"/>
            <a:ext cx="4576205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defTabSz="768094">
              <a:defRPr sz="2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Model design flow</a:t>
            </a:r>
          </a:p>
        </p:txBody>
      </p:sp>
      <p:sp>
        <p:nvSpPr>
          <p:cNvPr id="599" name="Google Shape;480;p27"/>
          <p:cNvSpPr txBox="1"/>
          <p:nvPr/>
        </p:nvSpPr>
        <p:spPr>
          <a:xfrm>
            <a:off x="7313403" y="2645885"/>
            <a:ext cx="1753800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defTabSz="475487">
              <a:def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04</a:t>
            </a:r>
          </a:p>
        </p:txBody>
      </p:sp>
      <p:sp>
        <p:nvSpPr>
          <p:cNvPr id="600" name="Google Shape;481;p27"/>
          <p:cNvSpPr/>
          <p:nvPr/>
        </p:nvSpPr>
        <p:spPr>
          <a:xfrm>
            <a:off x="816900" y="1562748"/>
            <a:ext cx="824101" cy="824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1" name="Google Shape;482;p27"/>
          <p:cNvSpPr/>
          <p:nvPr/>
        </p:nvSpPr>
        <p:spPr>
          <a:xfrm>
            <a:off x="5111227" y="1562748"/>
            <a:ext cx="824101" cy="824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2" name="Google Shape;483;p27"/>
          <p:cNvSpPr/>
          <p:nvPr/>
        </p:nvSpPr>
        <p:spPr>
          <a:xfrm>
            <a:off x="7313403" y="1562748"/>
            <a:ext cx="824101" cy="824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3" name="Google Shape;484;p27"/>
          <p:cNvCxnSpPr>
            <a:cxnSpLocks/>
            <a:stCxn id="600" idx="0"/>
          </p:cNvCxnSpPr>
          <p:nvPr/>
        </p:nvCxnSpPr>
        <p:spPr>
          <a:xfrm>
            <a:off x="1231900" y="1968500"/>
            <a:ext cx="457200" cy="965200"/>
          </a:xfrm>
          <a:prstGeom prst="bentConnector5">
            <a:avLst>
              <a:gd name="adj1" fmla="val 144444"/>
              <a:gd name="adj2" fmla="val 50000"/>
              <a:gd name="adj3" fmla="val -147222"/>
            </a:avLst>
          </a:prstGeom>
          <a:ln>
            <a:solidFill>
              <a:srgbClr val="FFFFFF"/>
            </a:solidFill>
          </a:ln>
        </p:spPr>
      </p:cxnSp>
      <p:cxnSp>
        <p:nvCxnSpPr>
          <p:cNvPr id="604" name="Google Shape;485;p27"/>
          <p:cNvCxnSpPr>
            <a:cxnSpLocks/>
            <a:stCxn id="601" idx="0"/>
          </p:cNvCxnSpPr>
          <p:nvPr/>
        </p:nvCxnSpPr>
        <p:spPr>
          <a:xfrm>
            <a:off x="5524500" y="1968500"/>
            <a:ext cx="469900" cy="965200"/>
          </a:xfrm>
          <a:prstGeom prst="bentConnector5">
            <a:avLst>
              <a:gd name="adj1" fmla="val 140540"/>
              <a:gd name="adj2" fmla="val 50000"/>
              <a:gd name="adj3" fmla="val -143243"/>
            </a:avLst>
          </a:prstGeom>
          <a:ln>
            <a:solidFill>
              <a:srgbClr val="FFFFFF"/>
            </a:solidFill>
          </a:ln>
        </p:spPr>
      </p:cxnSp>
      <p:cxnSp>
        <p:nvCxnSpPr>
          <p:cNvPr id="605" name="Google Shape;486;p27"/>
          <p:cNvCxnSpPr>
            <a:cxnSpLocks/>
            <a:stCxn id="602" idx="0"/>
          </p:cNvCxnSpPr>
          <p:nvPr/>
        </p:nvCxnSpPr>
        <p:spPr>
          <a:xfrm>
            <a:off x="7721600" y="1968500"/>
            <a:ext cx="469900" cy="965200"/>
          </a:xfrm>
          <a:prstGeom prst="bentConnector5">
            <a:avLst>
              <a:gd name="adj1" fmla="val 143243"/>
              <a:gd name="adj2" fmla="val 50000"/>
              <a:gd name="adj3" fmla="val -140540"/>
            </a:avLst>
          </a:prstGeom>
          <a:ln>
            <a:solidFill>
              <a:srgbClr val="FFFFFF"/>
            </a:solidFill>
          </a:ln>
        </p:spPr>
      </p:cxnSp>
      <p:sp>
        <p:nvSpPr>
          <p:cNvPr id="606" name="Google Shape;487;p27"/>
          <p:cNvSpPr/>
          <p:nvPr/>
        </p:nvSpPr>
        <p:spPr>
          <a:xfrm>
            <a:off x="2276036" y="1324748"/>
            <a:ext cx="238700" cy="237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96" y="1107"/>
                </a:moveTo>
                <a:lnTo>
                  <a:pt x="20496" y="20493"/>
                </a:lnTo>
                <a:lnTo>
                  <a:pt x="1104" y="20493"/>
                </a:lnTo>
                <a:lnTo>
                  <a:pt x="1104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7" name="Google Shape;488;p27"/>
          <p:cNvSpPr/>
          <p:nvPr/>
        </p:nvSpPr>
        <p:spPr>
          <a:xfrm>
            <a:off x="8137544" y="2386896"/>
            <a:ext cx="238700" cy="237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96" y="1107"/>
                </a:moveTo>
                <a:lnTo>
                  <a:pt x="20496" y="20493"/>
                </a:lnTo>
                <a:lnTo>
                  <a:pt x="1104" y="20493"/>
                </a:lnTo>
                <a:lnTo>
                  <a:pt x="1104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14" name="Google Shape;490;p27"/>
          <p:cNvGrpSpPr/>
          <p:nvPr/>
        </p:nvGrpSpPr>
        <p:grpSpPr>
          <a:xfrm>
            <a:off x="5243954" y="1684658"/>
            <a:ext cx="577164" cy="580238"/>
            <a:chOff x="-1" y="0"/>
            <a:chExt cx="577163" cy="580236"/>
          </a:xfrm>
        </p:grpSpPr>
        <p:sp>
          <p:nvSpPr>
            <p:cNvPr id="608" name="Google Shape;491;p27"/>
            <p:cNvSpPr/>
            <p:nvPr/>
          </p:nvSpPr>
          <p:spPr>
            <a:xfrm>
              <a:off x="-2" y="-1"/>
              <a:ext cx="445123" cy="44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70" y="0"/>
                  </a:moveTo>
                  <a:cubicBezTo>
                    <a:pt x="9508" y="0"/>
                    <a:pt x="8906" y="453"/>
                    <a:pt x="8815" y="1116"/>
                  </a:cubicBezTo>
                  <a:lnTo>
                    <a:pt x="8393" y="3193"/>
                  </a:lnTo>
                  <a:cubicBezTo>
                    <a:pt x="7971" y="3345"/>
                    <a:pt x="7522" y="3494"/>
                    <a:pt x="7160" y="3707"/>
                  </a:cubicBezTo>
                  <a:lnTo>
                    <a:pt x="5387" y="2561"/>
                  </a:lnTo>
                  <a:cubicBezTo>
                    <a:pt x="5144" y="2396"/>
                    <a:pt x="4874" y="2315"/>
                    <a:pt x="4611" y="2315"/>
                  </a:cubicBezTo>
                  <a:cubicBezTo>
                    <a:pt x="4252" y="2315"/>
                    <a:pt x="3901" y="2464"/>
                    <a:pt x="3641" y="2743"/>
                  </a:cubicBezTo>
                  <a:lnTo>
                    <a:pt x="2739" y="3646"/>
                  </a:lnTo>
                  <a:cubicBezTo>
                    <a:pt x="2287" y="4096"/>
                    <a:pt x="2226" y="4850"/>
                    <a:pt x="2557" y="5361"/>
                  </a:cubicBezTo>
                  <a:lnTo>
                    <a:pt x="3732" y="7140"/>
                  </a:lnTo>
                  <a:cubicBezTo>
                    <a:pt x="3489" y="7563"/>
                    <a:pt x="3340" y="7983"/>
                    <a:pt x="3189" y="8375"/>
                  </a:cubicBezTo>
                  <a:lnTo>
                    <a:pt x="1145" y="8797"/>
                  </a:lnTo>
                  <a:cubicBezTo>
                    <a:pt x="483" y="8916"/>
                    <a:pt x="0" y="9521"/>
                    <a:pt x="0" y="10154"/>
                  </a:cubicBezTo>
                  <a:lnTo>
                    <a:pt x="0" y="11449"/>
                  </a:lnTo>
                  <a:cubicBezTo>
                    <a:pt x="0" y="12082"/>
                    <a:pt x="452" y="12684"/>
                    <a:pt x="1145" y="12803"/>
                  </a:cubicBezTo>
                  <a:lnTo>
                    <a:pt x="3189" y="13195"/>
                  </a:lnTo>
                  <a:cubicBezTo>
                    <a:pt x="3340" y="13617"/>
                    <a:pt x="3489" y="14068"/>
                    <a:pt x="3732" y="14460"/>
                  </a:cubicBezTo>
                  <a:lnTo>
                    <a:pt x="2557" y="16208"/>
                  </a:lnTo>
                  <a:cubicBezTo>
                    <a:pt x="2196" y="16780"/>
                    <a:pt x="2256" y="17504"/>
                    <a:pt x="2739" y="17954"/>
                  </a:cubicBezTo>
                  <a:lnTo>
                    <a:pt x="3641" y="18857"/>
                  </a:lnTo>
                  <a:cubicBezTo>
                    <a:pt x="3901" y="19120"/>
                    <a:pt x="4262" y="19249"/>
                    <a:pt x="4624" y="19249"/>
                  </a:cubicBezTo>
                  <a:cubicBezTo>
                    <a:pt x="4889" y="19249"/>
                    <a:pt x="5157" y="19179"/>
                    <a:pt x="5387" y="19039"/>
                  </a:cubicBezTo>
                  <a:lnTo>
                    <a:pt x="7160" y="17865"/>
                  </a:lnTo>
                  <a:cubicBezTo>
                    <a:pt x="7552" y="18106"/>
                    <a:pt x="7971" y="18255"/>
                    <a:pt x="8393" y="18407"/>
                  </a:cubicBezTo>
                  <a:lnTo>
                    <a:pt x="8815" y="20484"/>
                  </a:lnTo>
                  <a:cubicBezTo>
                    <a:pt x="8906" y="21117"/>
                    <a:pt x="9508" y="21600"/>
                    <a:pt x="10170" y="21600"/>
                  </a:cubicBezTo>
                  <a:lnTo>
                    <a:pt x="11433" y="21600"/>
                  </a:lnTo>
                  <a:cubicBezTo>
                    <a:pt x="12065" y="21600"/>
                    <a:pt x="12666" y="21147"/>
                    <a:pt x="12785" y="20484"/>
                  </a:cubicBezTo>
                  <a:lnTo>
                    <a:pt x="13207" y="18407"/>
                  </a:lnTo>
                  <a:cubicBezTo>
                    <a:pt x="13538" y="18285"/>
                    <a:pt x="13869" y="18167"/>
                    <a:pt x="14230" y="18015"/>
                  </a:cubicBezTo>
                  <a:cubicBezTo>
                    <a:pt x="14381" y="17924"/>
                    <a:pt x="14470" y="17653"/>
                    <a:pt x="14381" y="17443"/>
                  </a:cubicBezTo>
                  <a:cubicBezTo>
                    <a:pt x="14288" y="17258"/>
                    <a:pt x="14109" y="17180"/>
                    <a:pt x="13934" y="17180"/>
                  </a:cubicBezTo>
                  <a:cubicBezTo>
                    <a:pt x="13881" y="17180"/>
                    <a:pt x="13828" y="17187"/>
                    <a:pt x="13778" y="17203"/>
                  </a:cubicBezTo>
                  <a:cubicBezTo>
                    <a:pt x="13389" y="17382"/>
                    <a:pt x="13027" y="17504"/>
                    <a:pt x="12636" y="17623"/>
                  </a:cubicBezTo>
                  <a:cubicBezTo>
                    <a:pt x="12484" y="17653"/>
                    <a:pt x="12335" y="17805"/>
                    <a:pt x="12335" y="17954"/>
                  </a:cubicBezTo>
                  <a:lnTo>
                    <a:pt x="11883" y="20305"/>
                  </a:lnTo>
                  <a:cubicBezTo>
                    <a:pt x="11852" y="20515"/>
                    <a:pt x="11612" y="20697"/>
                    <a:pt x="11403" y="20697"/>
                  </a:cubicBezTo>
                  <a:lnTo>
                    <a:pt x="10109" y="20697"/>
                  </a:lnTo>
                  <a:cubicBezTo>
                    <a:pt x="9897" y="20697"/>
                    <a:pt x="9657" y="20545"/>
                    <a:pt x="9626" y="20305"/>
                  </a:cubicBezTo>
                  <a:lnTo>
                    <a:pt x="9177" y="17954"/>
                  </a:lnTo>
                  <a:cubicBezTo>
                    <a:pt x="9146" y="17805"/>
                    <a:pt x="9025" y="17653"/>
                    <a:pt x="8876" y="17623"/>
                  </a:cubicBezTo>
                  <a:cubicBezTo>
                    <a:pt x="8363" y="17473"/>
                    <a:pt x="7822" y="17233"/>
                    <a:pt x="7340" y="16960"/>
                  </a:cubicBezTo>
                  <a:cubicBezTo>
                    <a:pt x="7267" y="16929"/>
                    <a:pt x="7183" y="16917"/>
                    <a:pt x="7105" y="16917"/>
                  </a:cubicBezTo>
                  <a:cubicBezTo>
                    <a:pt x="7024" y="16917"/>
                    <a:pt x="6951" y="16929"/>
                    <a:pt x="6890" y="16960"/>
                  </a:cubicBezTo>
                  <a:lnTo>
                    <a:pt x="4904" y="18285"/>
                  </a:lnTo>
                  <a:cubicBezTo>
                    <a:pt x="4811" y="18341"/>
                    <a:pt x="4710" y="18369"/>
                    <a:pt x="4609" y="18369"/>
                  </a:cubicBezTo>
                  <a:cubicBezTo>
                    <a:pt x="4482" y="18369"/>
                    <a:pt x="4358" y="18326"/>
                    <a:pt x="4242" y="18225"/>
                  </a:cubicBezTo>
                  <a:lnTo>
                    <a:pt x="3340" y="17321"/>
                  </a:lnTo>
                  <a:cubicBezTo>
                    <a:pt x="3189" y="17172"/>
                    <a:pt x="3158" y="16901"/>
                    <a:pt x="3280" y="16659"/>
                  </a:cubicBezTo>
                  <a:lnTo>
                    <a:pt x="4603" y="14672"/>
                  </a:lnTo>
                  <a:cubicBezTo>
                    <a:pt x="4664" y="14521"/>
                    <a:pt x="4694" y="14369"/>
                    <a:pt x="4603" y="14220"/>
                  </a:cubicBezTo>
                  <a:cubicBezTo>
                    <a:pt x="4333" y="13736"/>
                    <a:pt x="4093" y="13195"/>
                    <a:pt x="3942" y="12684"/>
                  </a:cubicBezTo>
                  <a:cubicBezTo>
                    <a:pt x="3911" y="12532"/>
                    <a:pt x="3762" y="12383"/>
                    <a:pt x="3611" y="12383"/>
                  </a:cubicBezTo>
                  <a:lnTo>
                    <a:pt x="1294" y="11930"/>
                  </a:lnTo>
                  <a:cubicBezTo>
                    <a:pt x="1054" y="11899"/>
                    <a:pt x="874" y="11659"/>
                    <a:pt x="874" y="11449"/>
                  </a:cubicBezTo>
                  <a:lnTo>
                    <a:pt x="874" y="10154"/>
                  </a:lnTo>
                  <a:cubicBezTo>
                    <a:pt x="874" y="9941"/>
                    <a:pt x="1023" y="9701"/>
                    <a:pt x="1294" y="9670"/>
                  </a:cubicBezTo>
                  <a:lnTo>
                    <a:pt x="3611" y="9217"/>
                  </a:lnTo>
                  <a:cubicBezTo>
                    <a:pt x="3762" y="9190"/>
                    <a:pt x="3911" y="9068"/>
                    <a:pt x="3942" y="8916"/>
                  </a:cubicBezTo>
                  <a:cubicBezTo>
                    <a:pt x="4093" y="8405"/>
                    <a:pt x="4333" y="7864"/>
                    <a:pt x="4603" y="7380"/>
                  </a:cubicBezTo>
                  <a:cubicBezTo>
                    <a:pt x="4664" y="7231"/>
                    <a:pt x="4664" y="7049"/>
                    <a:pt x="4603" y="6930"/>
                  </a:cubicBezTo>
                  <a:lnTo>
                    <a:pt x="3280" y="4911"/>
                  </a:lnTo>
                  <a:cubicBezTo>
                    <a:pt x="3158" y="4729"/>
                    <a:pt x="3158" y="4458"/>
                    <a:pt x="3340" y="4279"/>
                  </a:cubicBezTo>
                  <a:lnTo>
                    <a:pt x="4242" y="3375"/>
                  </a:lnTo>
                  <a:cubicBezTo>
                    <a:pt x="4331" y="3287"/>
                    <a:pt x="4459" y="3239"/>
                    <a:pt x="4598" y="3239"/>
                  </a:cubicBezTo>
                  <a:cubicBezTo>
                    <a:pt x="4697" y="3239"/>
                    <a:pt x="4803" y="3264"/>
                    <a:pt x="4904" y="3315"/>
                  </a:cubicBezTo>
                  <a:lnTo>
                    <a:pt x="6890" y="4610"/>
                  </a:lnTo>
                  <a:cubicBezTo>
                    <a:pt x="6971" y="4658"/>
                    <a:pt x="7052" y="4688"/>
                    <a:pt x="7130" y="4688"/>
                  </a:cubicBezTo>
                  <a:cubicBezTo>
                    <a:pt x="7201" y="4688"/>
                    <a:pt x="7272" y="4666"/>
                    <a:pt x="7340" y="4610"/>
                  </a:cubicBezTo>
                  <a:cubicBezTo>
                    <a:pt x="7822" y="4370"/>
                    <a:pt x="8363" y="4127"/>
                    <a:pt x="8876" y="3977"/>
                  </a:cubicBezTo>
                  <a:cubicBezTo>
                    <a:pt x="9025" y="3947"/>
                    <a:pt x="9177" y="3795"/>
                    <a:pt x="9177" y="3646"/>
                  </a:cubicBezTo>
                  <a:lnTo>
                    <a:pt x="9626" y="1295"/>
                  </a:lnTo>
                  <a:cubicBezTo>
                    <a:pt x="9657" y="1085"/>
                    <a:pt x="9897" y="903"/>
                    <a:pt x="10109" y="903"/>
                  </a:cubicBezTo>
                  <a:lnTo>
                    <a:pt x="11403" y="903"/>
                  </a:lnTo>
                  <a:cubicBezTo>
                    <a:pt x="11612" y="903"/>
                    <a:pt x="11852" y="1055"/>
                    <a:pt x="11883" y="1295"/>
                  </a:cubicBezTo>
                  <a:lnTo>
                    <a:pt x="12335" y="3646"/>
                  </a:lnTo>
                  <a:cubicBezTo>
                    <a:pt x="12365" y="3795"/>
                    <a:pt x="12484" y="3947"/>
                    <a:pt x="12636" y="3977"/>
                  </a:cubicBezTo>
                  <a:cubicBezTo>
                    <a:pt x="13176" y="4127"/>
                    <a:pt x="13689" y="4370"/>
                    <a:pt x="14169" y="4610"/>
                  </a:cubicBezTo>
                  <a:cubicBezTo>
                    <a:pt x="14245" y="4655"/>
                    <a:pt x="14336" y="4678"/>
                    <a:pt x="14417" y="4678"/>
                  </a:cubicBezTo>
                  <a:cubicBezTo>
                    <a:pt x="14500" y="4678"/>
                    <a:pt x="14576" y="4655"/>
                    <a:pt x="14621" y="4610"/>
                  </a:cubicBezTo>
                  <a:lnTo>
                    <a:pt x="16635" y="3315"/>
                  </a:lnTo>
                  <a:cubicBezTo>
                    <a:pt x="16719" y="3259"/>
                    <a:pt x="16817" y="3231"/>
                    <a:pt x="16918" y="3231"/>
                  </a:cubicBezTo>
                  <a:cubicBezTo>
                    <a:pt x="17042" y="3231"/>
                    <a:pt x="17168" y="3274"/>
                    <a:pt x="17269" y="3375"/>
                  </a:cubicBezTo>
                  <a:lnTo>
                    <a:pt x="18171" y="4279"/>
                  </a:lnTo>
                  <a:cubicBezTo>
                    <a:pt x="18320" y="4428"/>
                    <a:pt x="18351" y="4701"/>
                    <a:pt x="18232" y="4911"/>
                  </a:cubicBezTo>
                  <a:lnTo>
                    <a:pt x="16938" y="6930"/>
                  </a:lnTo>
                  <a:cubicBezTo>
                    <a:pt x="16847" y="7079"/>
                    <a:pt x="16817" y="7231"/>
                    <a:pt x="16938" y="7380"/>
                  </a:cubicBezTo>
                  <a:cubicBezTo>
                    <a:pt x="17178" y="7864"/>
                    <a:pt x="17418" y="8405"/>
                    <a:pt x="17570" y="8916"/>
                  </a:cubicBezTo>
                  <a:cubicBezTo>
                    <a:pt x="17598" y="9068"/>
                    <a:pt x="17749" y="9217"/>
                    <a:pt x="17901" y="9217"/>
                  </a:cubicBezTo>
                  <a:lnTo>
                    <a:pt x="20246" y="9670"/>
                  </a:lnTo>
                  <a:cubicBezTo>
                    <a:pt x="20458" y="9701"/>
                    <a:pt x="20637" y="9941"/>
                    <a:pt x="20637" y="10154"/>
                  </a:cubicBezTo>
                  <a:lnTo>
                    <a:pt x="20637" y="11449"/>
                  </a:lnTo>
                  <a:cubicBezTo>
                    <a:pt x="20637" y="11659"/>
                    <a:pt x="20486" y="11899"/>
                    <a:pt x="20246" y="11930"/>
                  </a:cubicBezTo>
                  <a:lnTo>
                    <a:pt x="17901" y="12383"/>
                  </a:lnTo>
                  <a:cubicBezTo>
                    <a:pt x="17749" y="12413"/>
                    <a:pt x="17598" y="12532"/>
                    <a:pt x="17570" y="12684"/>
                  </a:cubicBezTo>
                  <a:cubicBezTo>
                    <a:pt x="17449" y="13046"/>
                    <a:pt x="17297" y="13466"/>
                    <a:pt x="17148" y="13858"/>
                  </a:cubicBezTo>
                  <a:cubicBezTo>
                    <a:pt x="17027" y="14068"/>
                    <a:pt x="17148" y="14341"/>
                    <a:pt x="17388" y="14460"/>
                  </a:cubicBezTo>
                  <a:cubicBezTo>
                    <a:pt x="17441" y="14483"/>
                    <a:pt x="17499" y="14495"/>
                    <a:pt x="17557" y="14495"/>
                  </a:cubicBezTo>
                  <a:cubicBezTo>
                    <a:pt x="17727" y="14495"/>
                    <a:pt x="17901" y="14399"/>
                    <a:pt x="17989" y="14220"/>
                  </a:cubicBezTo>
                  <a:cubicBezTo>
                    <a:pt x="18141" y="13888"/>
                    <a:pt x="18290" y="13557"/>
                    <a:pt x="18381" y="13195"/>
                  </a:cubicBezTo>
                  <a:lnTo>
                    <a:pt x="20458" y="12803"/>
                  </a:lnTo>
                  <a:cubicBezTo>
                    <a:pt x="21090" y="12684"/>
                    <a:pt x="21600" y="12082"/>
                    <a:pt x="21600" y="11449"/>
                  </a:cubicBezTo>
                  <a:lnTo>
                    <a:pt x="21600" y="10154"/>
                  </a:lnTo>
                  <a:cubicBezTo>
                    <a:pt x="21600" y="9521"/>
                    <a:pt x="21148" y="8916"/>
                    <a:pt x="20458" y="8797"/>
                  </a:cubicBezTo>
                  <a:lnTo>
                    <a:pt x="18381" y="8375"/>
                  </a:lnTo>
                  <a:cubicBezTo>
                    <a:pt x="18232" y="7983"/>
                    <a:pt x="18080" y="7532"/>
                    <a:pt x="17871" y="7140"/>
                  </a:cubicBezTo>
                  <a:lnTo>
                    <a:pt x="19043" y="5361"/>
                  </a:lnTo>
                  <a:cubicBezTo>
                    <a:pt x="19404" y="4820"/>
                    <a:pt x="19344" y="4096"/>
                    <a:pt x="18833" y="3646"/>
                  </a:cubicBezTo>
                  <a:lnTo>
                    <a:pt x="17929" y="2743"/>
                  </a:lnTo>
                  <a:cubicBezTo>
                    <a:pt x="17666" y="2480"/>
                    <a:pt x="17302" y="2338"/>
                    <a:pt x="16941" y="2338"/>
                  </a:cubicBezTo>
                  <a:cubicBezTo>
                    <a:pt x="16683" y="2338"/>
                    <a:pt x="16428" y="2411"/>
                    <a:pt x="16216" y="2561"/>
                  </a:cubicBezTo>
                  <a:lnTo>
                    <a:pt x="14440" y="3707"/>
                  </a:lnTo>
                  <a:cubicBezTo>
                    <a:pt x="14020" y="3494"/>
                    <a:pt x="13629" y="3345"/>
                    <a:pt x="13207" y="3193"/>
                  </a:cubicBezTo>
                  <a:lnTo>
                    <a:pt x="12785" y="1116"/>
                  </a:lnTo>
                  <a:cubicBezTo>
                    <a:pt x="12666" y="483"/>
                    <a:pt x="12065" y="0"/>
                    <a:pt x="11433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9" name="Google Shape;492;p27"/>
            <p:cNvSpPr/>
            <p:nvPr/>
          </p:nvSpPr>
          <p:spPr>
            <a:xfrm>
              <a:off x="146618" y="120274"/>
              <a:ext cx="178229" cy="15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extrusionOk="0">
                  <a:moveTo>
                    <a:pt x="9083" y="0"/>
                  </a:moveTo>
                  <a:cubicBezTo>
                    <a:pt x="5794" y="0"/>
                    <a:pt x="2731" y="1390"/>
                    <a:pt x="339" y="4096"/>
                  </a:cubicBezTo>
                  <a:cubicBezTo>
                    <a:pt x="-113" y="4616"/>
                    <a:pt x="-113" y="5398"/>
                    <a:pt x="339" y="5925"/>
                  </a:cubicBezTo>
                  <a:cubicBezTo>
                    <a:pt x="596" y="6225"/>
                    <a:pt x="879" y="6378"/>
                    <a:pt x="1161" y="6378"/>
                  </a:cubicBezTo>
                  <a:cubicBezTo>
                    <a:pt x="1437" y="6378"/>
                    <a:pt x="1720" y="6225"/>
                    <a:pt x="1984" y="5925"/>
                  </a:cubicBezTo>
                  <a:cubicBezTo>
                    <a:pt x="3848" y="3745"/>
                    <a:pt x="6315" y="2611"/>
                    <a:pt x="9083" y="2611"/>
                  </a:cubicBezTo>
                  <a:cubicBezTo>
                    <a:pt x="14689" y="2611"/>
                    <a:pt x="19246" y="7922"/>
                    <a:pt x="19246" y="14454"/>
                  </a:cubicBezTo>
                  <a:cubicBezTo>
                    <a:pt x="19246" y="16282"/>
                    <a:pt x="18869" y="18111"/>
                    <a:pt x="18122" y="19859"/>
                  </a:cubicBezTo>
                  <a:cubicBezTo>
                    <a:pt x="17752" y="20466"/>
                    <a:pt x="18053" y="21161"/>
                    <a:pt x="18574" y="21512"/>
                  </a:cubicBezTo>
                  <a:cubicBezTo>
                    <a:pt x="18800" y="21600"/>
                    <a:pt x="18945" y="21600"/>
                    <a:pt x="19020" y="21600"/>
                  </a:cubicBezTo>
                  <a:cubicBezTo>
                    <a:pt x="19397" y="21600"/>
                    <a:pt x="19767" y="21424"/>
                    <a:pt x="20068" y="20986"/>
                  </a:cubicBezTo>
                  <a:cubicBezTo>
                    <a:pt x="21041" y="18901"/>
                    <a:pt x="21487" y="16721"/>
                    <a:pt x="21487" y="14454"/>
                  </a:cubicBezTo>
                  <a:cubicBezTo>
                    <a:pt x="21487" y="6532"/>
                    <a:pt x="15957" y="0"/>
                    <a:pt x="9083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Google Shape;493;p27"/>
            <p:cNvSpPr/>
            <p:nvPr/>
          </p:nvSpPr>
          <p:spPr>
            <a:xfrm>
              <a:off x="118398" y="183119"/>
              <a:ext cx="167172" cy="14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extrusionOk="0">
                  <a:moveTo>
                    <a:pt x="1854" y="0"/>
                  </a:moveTo>
                  <a:cubicBezTo>
                    <a:pt x="1359" y="0"/>
                    <a:pt x="910" y="300"/>
                    <a:pt x="723" y="909"/>
                  </a:cubicBezTo>
                  <a:cubicBezTo>
                    <a:pt x="241" y="2504"/>
                    <a:pt x="0" y="4195"/>
                    <a:pt x="0" y="5989"/>
                  </a:cubicBezTo>
                  <a:cubicBezTo>
                    <a:pt x="0" y="14545"/>
                    <a:pt x="5897" y="21600"/>
                    <a:pt x="13233" y="21600"/>
                  </a:cubicBezTo>
                  <a:cubicBezTo>
                    <a:pt x="16024" y="21600"/>
                    <a:pt x="18728" y="20565"/>
                    <a:pt x="21044" y="18685"/>
                  </a:cubicBezTo>
                  <a:cubicBezTo>
                    <a:pt x="21520" y="18211"/>
                    <a:pt x="21600" y="17365"/>
                    <a:pt x="21359" y="16804"/>
                  </a:cubicBezTo>
                  <a:cubicBezTo>
                    <a:pt x="21165" y="16394"/>
                    <a:pt x="20790" y="16204"/>
                    <a:pt x="20415" y="16204"/>
                  </a:cubicBezTo>
                  <a:cubicBezTo>
                    <a:pt x="20181" y="16204"/>
                    <a:pt x="19953" y="16283"/>
                    <a:pt x="19766" y="16425"/>
                  </a:cubicBezTo>
                  <a:cubicBezTo>
                    <a:pt x="17852" y="18029"/>
                    <a:pt x="15623" y="18874"/>
                    <a:pt x="13394" y="18874"/>
                  </a:cubicBezTo>
                  <a:cubicBezTo>
                    <a:pt x="7416" y="18874"/>
                    <a:pt x="2477" y="13131"/>
                    <a:pt x="2477" y="6075"/>
                  </a:cubicBezTo>
                  <a:cubicBezTo>
                    <a:pt x="2477" y="4669"/>
                    <a:pt x="2711" y="3255"/>
                    <a:pt x="3112" y="1944"/>
                  </a:cubicBezTo>
                  <a:cubicBezTo>
                    <a:pt x="3112" y="1090"/>
                    <a:pt x="2791" y="340"/>
                    <a:pt x="2236" y="55"/>
                  </a:cubicBezTo>
                  <a:cubicBezTo>
                    <a:pt x="2108" y="24"/>
                    <a:pt x="1981" y="0"/>
                    <a:pt x="1854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Google Shape;494;p27"/>
            <p:cNvSpPr/>
            <p:nvPr/>
          </p:nvSpPr>
          <p:spPr>
            <a:xfrm>
              <a:off x="276525" y="279598"/>
              <a:ext cx="300638" cy="30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43" y="0"/>
                  </a:moveTo>
                  <a:cubicBezTo>
                    <a:pt x="9528" y="0"/>
                    <a:pt x="8862" y="580"/>
                    <a:pt x="8683" y="1291"/>
                  </a:cubicBezTo>
                  <a:lnTo>
                    <a:pt x="8282" y="3161"/>
                  </a:lnTo>
                  <a:cubicBezTo>
                    <a:pt x="7972" y="3296"/>
                    <a:pt x="7613" y="3475"/>
                    <a:pt x="7302" y="3561"/>
                  </a:cubicBezTo>
                  <a:lnTo>
                    <a:pt x="5701" y="2495"/>
                  </a:lnTo>
                  <a:cubicBezTo>
                    <a:pt x="5436" y="2342"/>
                    <a:pt x="5129" y="2263"/>
                    <a:pt x="4826" y="2263"/>
                  </a:cubicBezTo>
                  <a:cubicBezTo>
                    <a:pt x="4414" y="2263"/>
                    <a:pt x="4003" y="2409"/>
                    <a:pt x="3696" y="2716"/>
                  </a:cubicBezTo>
                  <a:lnTo>
                    <a:pt x="2806" y="3606"/>
                  </a:lnTo>
                  <a:cubicBezTo>
                    <a:pt x="2316" y="4141"/>
                    <a:pt x="2181" y="4942"/>
                    <a:pt x="2581" y="5611"/>
                  </a:cubicBezTo>
                  <a:lnTo>
                    <a:pt x="3651" y="7261"/>
                  </a:lnTo>
                  <a:cubicBezTo>
                    <a:pt x="3427" y="7706"/>
                    <a:pt x="3251" y="8151"/>
                    <a:pt x="3071" y="8641"/>
                  </a:cubicBezTo>
                  <a:cubicBezTo>
                    <a:pt x="2937" y="8952"/>
                    <a:pt x="3206" y="9352"/>
                    <a:pt x="3516" y="9487"/>
                  </a:cubicBezTo>
                  <a:cubicBezTo>
                    <a:pt x="3565" y="9502"/>
                    <a:pt x="3614" y="9506"/>
                    <a:pt x="3662" y="9506"/>
                  </a:cubicBezTo>
                  <a:cubicBezTo>
                    <a:pt x="3943" y="9506"/>
                    <a:pt x="4250" y="9307"/>
                    <a:pt x="4362" y="9042"/>
                  </a:cubicBezTo>
                  <a:cubicBezTo>
                    <a:pt x="4497" y="8507"/>
                    <a:pt x="4676" y="8017"/>
                    <a:pt x="4942" y="7572"/>
                  </a:cubicBezTo>
                  <a:cubicBezTo>
                    <a:pt x="5076" y="7347"/>
                    <a:pt x="5076" y="7082"/>
                    <a:pt x="4942" y="6902"/>
                  </a:cubicBezTo>
                  <a:lnTo>
                    <a:pt x="3696" y="4942"/>
                  </a:lnTo>
                  <a:cubicBezTo>
                    <a:pt x="3651" y="4856"/>
                    <a:pt x="3651" y="4721"/>
                    <a:pt x="3741" y="4631"/>
                  </a:cubicBezTo>
                  <a:lnTo>
                    <a:pt x="4631" y="3741"/>
                  </a:lnTo>
                  <a:cubicBezTo>
                    <a:pt x="4702" y="3666"/>
                    <a:pt x="4762" y="3636"/>
                    <a:pt x="4826" y="3636"/>
                  </a:cubicBezTo>
                  <a:cubicBezTo>
                    <a:pt x="4874" y="3636"/>
                    <a:pt x="4927" y="3655"/>
                    <a:pt x="4987" y="3696"/>
                  </a:cubicBezTo>
                  <a:lnTo>
                    <a:pt x="6902" y="4942"/>
                  </a:lnTo>
                  <a:cubicBezTo>
                    <a:pt x="7022" y="5017"/>
                    <a:pt x="7141" y="5061"/>
                    <a:pt x="7261" y="5061"/>
                  </a:cubicBezTo>
                  <a:cubicBezTo>
                    <a:pt x="7362" y="5061"/>
                    <a:pt x="7467" y="5028"/>
                    <a:pt x="7572" y="4942"/>
                  </a:cubicBezTo>
                  <a:cubicBezTo>
                    <a:pt x="8017" y="4676"/>
                    <a:pt x="8552" y="4497"/>
                    <a:pt x="9038" y="4321"/>
                  </a:cubicBezTo>
                  <a:cubicBezTo>
                    <a:pt x="9262" y="4276"/>
                    <a:pt x="9487" y="4051"/>
                    <a:pt x="9487" y="3831"/>
                  </a:cubicBezTo>
                  <a:lnTo>
                    <a:pt x="9932" y="1560"/>
                  </a:lnTo>
                  <a:cubicBezTo>
                    <a:pt x="9932" y="1425"/>
                    <a:pt x="10018" y="1336"/>
                    <a:pt x="10198" y="1336"/>
                  </a:cubicBezTo>
                  <a:lnTo>
                    <a:pt x="11443" y="1336"/>
                  </a:lnTo>
                  <a:cubicBezTo>
                    <a:pt x="11533" y="1336"/>
                    <a:pt x="11668" y="1470"/>
                    <a:pt x="11713" y="1560"/>
                  </a:cubicBezTo>
                  <a:lnTo>
                    <a:pt x="12158" y="3831"/>
                  </a:lnTo>
                  <a:cubicBezTo>
                    <a:pt x="12203" y="4051"/>
                    <a:pt x="12379" y="4276"/>
                    <a:pt x="12603" y="4321"/>
                  </a:cubicBezTo>
                  <a:cubicBezTo>
                    <a:pt x="13093" y="4497"/>
                    <a:pt x="13583" y="4676"/>
                    <a:pt x="14028" y="4942"/>
                  </a:cubicBezTo>
                  <a:cubicBezTo>
                    <a:pt x="14141" y="5009"/>
                    <a:pt x="14272" y="5043"/>
                    <a:pt x="14395" y="5043"/>
                  </a:cubicBezTo>
                  <a:cubicBezTo>
                    <a:pt x="14518" y="5043"/>
                    <a:pt x="14631" y="5009"/>
                    <a:pt x="14698" y="4942"/>
                  </a:cubicBezTo>
                  <a:lnTo>
                    <a:pt x="16655" y="3696"/>
                  </a:lnTo>
                  <a:cubicBezTo>
                    <a:pt x="16714" y="3655"/>
                    <a:pt x="16767" y="3636"/>
                    <a:pt x="16819" y="3636"/>
                  </a:cubicBezTo>
                  <a:cubicBezTo>
                    <a:pt x="16879" y="3636"/>
                    <a:pt x="16939" y="3666"/>
                    <a:pt x="17014" y="3741"/>
                  </a:cubicBezTo>
                  <a:lnTo>
                    <a:pt x="17904" y="4631"/>
                  </a:lnTo>
                  <a:cubicBezTo>
                    <a:pt x="17994" y="4721"/>
                    <a:pt x="17994" y="4856"/>
                    <a:pt x="17949" y="4942"/>
                  </a:cubicBezTo>
                  <a:lnTo>
                    <a:pt x="16655" y="6902"/>
                  </a:lnTo>
                  <a:cubicBezTo>
                    <a:pt x="16568" y="7126"/>
                    <a:pt x="16479" y="7347"/>
                    <a:pt x="16655" y="7572"/>
                  </a:cubicBezTo>
                  <a:cubicBezTo>
                    <a:pt x="16924" y="8017"/>
                    <a:pt x="17103" y="8507"/>
                    <a:pt x="17279" y="9042"/>
                  </a:cubicBezTo>
                  <a:cubicBezTo>
                    <a:pt x="17324" y="9262"/>
                    <a:pt x="17549" y="9487"/>
                    <a:pt x="17769" y="9487"/>
                  </a:cubicBezTo>
                  <a:lnTo>
                    <a:pt x="20040" y="9932"/>
                  </a:lnTo>
                  <a:cubicBezTo>
                    <a:pt x="20175" y="9932"/>
                    <a:pt x="20264" y="10022"/>
                    <a:pt x="20264" y="10198"/>
                  </a:cubicBezTo>
                  <a:lnTo>
                    <a:pt x="20264" y="11402"/>
                  </a:lnTo>
                  <a:cubicBezTo>
                    <a:pt x="20264" y="11537"/>
                    <a:pt x="20175" y="11623"/>
                    <a:pt x="20040" y="11713"/>
                  </a:cubicBezTo>
                  <a:lnTo>
                    <a:pt x="17769" y="12158"/>
                  </a:lnTo>
                  <a:cubicBezTo>
                    <a:pt x="17549" y="12203"/>
                    <a:pt x="17324" y="12382"/>
                    <a:pt x="17279" y="12603"/>
                  </a:cubicBezTo>
                  <a:cubicBezTo>
                    <a:pt x="17103" y="13093"/>
                    <a:pt x="16924" y="13583"/>
                    <a:pt x="16655" y="14028"/>
                  </a:cubicBezTo>
                  <a:cubicBezTo>
                    <a:pt x="16568" y="14253"/>
                    <a:pt x="16568" y="14518"/>
                    <a:pt x="16655" y="14698"/>
                  </a:cubicBezTo>
                  <a:lnTo>
                    <a:pt x="17949" y="16658"/>
                  </a:lnTo>
                  <a:cubicBezTo>
                    <a:pt x="17994" y="16748"/>
                    <a:pt x="17994" y="16879"/>
                    <a:pt x="17904" y="16969"/>
                  </a:cubicBezTo>
                  <a:lnTo>
                    <a:pt x="17014" y="17859"/>
                  </a:lnTo>
                  <a:cubicBezTo>
                    <a:pt x="16928" y="17945"/>
                    <a:pt x="16860" y="17975"/>
                    <a:pt x="16789" y="17975"/>
                  </a:cubicBezTo>
                  <a:cubicBezTo>
                    <a:pt x="16748" y="17975"/>
                    <a:pt x="16707" y="17964"/>
                    <a:pt x="16655" y="17949"/>
                  </a:cubicBezTo>
                  <a:lnTo>
                    <a:pt x="14698" y="16658"/>
                  </a:lnTo>
                  <a:cubicBezTo>
                    <a:pt x="14578" y="16587"/>
                    <a:pt x="14459" y="16539"/>
                    <a:pt x="14339" y="16539"/>
                  </a:cubicBezTo>
                  <a:cubicBezTo>
                    <a:pt x="14234" y="16539"/>
                    <a:pt x="14133" y="16576"/>
                    <a:pt x="14028" y="16658"/>
                  </a:cubicBezTo>
                  <a:cubicBezTo>
                    <a:pt x="13583" y="16924"/>
                    <a:pt x="13093" y="17103"/>
                    <a:pt x="12603" y="17283"/>
                  </a:cubicBezTo>
                  <a:cubicBezTo>
                    <a:pt x="12379" y="17324"/>
                    <a:pt x="12158" y="17549"/>
                    <a:pt x="12158" y="17769"/>
                  </a:cubicBezTo>
                  <a:lnTo>
                    <a:pt x="11713" y="20044"/>
                  </a:lnTo>
                  <a:cubicBezTo>
                    <a:pt x="11713" y="20175"/>
                    <a:pt x="11578" y="20264"/>
                    <a:pt x="11443" y="20264"/>
                  </a:cubicBezTo>
                  <a:lnTo>
                    <a:pt x="10198" y="20264"/>
                  </a:lnTo>
                  <a:cubicBezTo>
                    <a:pt x="10108" y="20264"/>
                    <a:pt x="9977" y="20175"/>
                    <a:pt x="9932" y="20044"/>
                  </a:cubicBezTo>
                  <a:lnTo>
                    <a:pt x="9487" y="17769"/>
                  </a:lnTo>
                  <a:cubicBezTo>
                    <a:pt x="9442" y="17549"/>
                    <a:pt x="9262" y="17324"/>
                    <a:pt x="9038" y="17283"/>
                  </a:cubicBezTo>
                  <a:cubicBezTo>
                    <a:pt x="8552" y="17103"/>
                    <a:pt x="8017" y="16924"/>
                    <a:pt x="7572" y="16658"/>
                  </a:cubicBezTo>
                  <a:cubicBezTo>
                    <a:pt x="7459" y="16591"/>
                    <a:pt x="7336" y="16557"/>
                    <a:pt x="7220" y="16557"/>
                  </a:cubicBezTo>
                  <a:cubicBezTo>
                    <a:pt x="7104" y="16557"/>
                    <a:pt x="6992" y="16591"/>
                    <a:pt x="6902" y="16658"/>
                  </a:cubicBezTo>
                  <a:lnTo>
                    <a:pt x="4987" y="17949"/>
                  </a:lnTo>
                  <a:cubicBezTo>
                    <a:pt x="4938" y="17964"/>
                    <a:pt x="4893" y="17975"/>
                    <a:pt x="4852" y="17975"/>
                  </a:cubicBezTo>
                  <a:cubicBezTo>
                    <a:pt x="4781" y="17975"/>
                    <a:pt x="4714" y="17945"/>
                    <a:pt x="4631" y="17859"/>
                  </a:cubicBezTo>
                  <a:lnTo>
                    <a:pt x="3741" y="16969"/>
                  </a:lnTo>
                  <a:cubicBezTo>
                    <a:pt x="3651" y="16879"/>
                    <a:pt x="3651" y="16748"/>
                    <a:pt x="3696" y="16658"/>
                  </a:cubicBezTo>
                  <a:lnTo>
                    <a:pt x="4942" y="14698"/>
                  </a:lnTo>
                  <a:cubicBezTo>
                    <a:pt x="5076" y="14474"/>
                    <a:pt x="5121" y="14253"/>
                    <a:pt x="4942" y="14028"/>
                  </a:cubicBezTo>
                  <a:cubicBezTo>
                    <a:pt x="4676" y="13583"/>
                    <a:pt x="4541" y="13093"/>
                    <a:pt x="4362" y="12603"/>
                  </a:cubicBezTo>
                  <a:cubicBezTo>
                    <a:pt x="4276" y="12382"/>
                    <a:pt x="4051" y="12158"/>
                    <a:pt x="3827" y="12158"/>
                  </a:cubicBezTo>
                  <a:lnTo>
                    <a:pt x="1556" y="11713"/>
                  </a:lnTo>
                  <a:cubicBezTo>
                    <a:pt x="1466" y="11713"/>
                    <a:pt x="1336" y="11582"/>
                    <a:pt x="1336" y="11402"/>
                  </a:cubicBezTo>
                  <a:lnTo>
                    <a:pt x="1336" y="10198"/>
                  </a:lnTo>
                  <a:cubicBezTo>
                    <a:pt x="1336" y="10067"/>
                    <a:pt x="1466" y="9977"/>
                    <a:pt x="1556" y="9932"/>
                  </a:cubicBezTo>
                  <a:lnTo>
                    <a:pt x="1736" y="9842"/>
                  </a:lnTo>
                  <a:cubicBezTo>
                    <a:pt x="2046" y="9797"/>
                    <a:pt x="2361" y="9442"/>
                    <a:pt x="2226" y="9087"/>
                  </a:cubicBezTo>
                  <a:cubicBezTo>
                    <a:pt x="2188" y="8795"/>
                    <a:pt x="1942" y="8559"/>
                    <a:pt x="1657" y="8559"/>
                  </a:cubicBezTo>
                  <a:cubicBezTo>
                    <a:pt x="1597" y="8559"/>
                    <a:pt x="1530" y="8570"/>
                    <a:pt x="1466" y="8597"/>
                  </a:cubicBezTo>
                  <a:lnTo>
                    <a:pt x="1291" y="8641"/>
                  </a:lnTo>
                  <a:cubicBezTo>
                    <a:pt x="576" y="8817"/>
                    <a:pt x="0" y="9397"/>
                    <a:pt x="0" y="10198"/>
                  </a:cubicBezTo>
                  <a:lnTo>
                    <a:pt x="0" y="11402"/>
                  </a:lnTo>
                  <a:cubicBezTo>
                    <a:pt x="0" y="12158"/>
                    <a:pt x="576" y="12828"/>
                    <a:pt x="1291" y="12962"/>
                  </a:cubicBezTo>
                  <a:lnTo>
                    <a:pt x="3161" y="13363"/>
                  </a:lnTo>
                  <a:cubicBezTo>
                    <a:pt x="3296" y="13718"/>
                    <a:pt x="3472" y="14028"/>
                    <a:pt x="3561" y="14388"/>
                  </a:cubicBezTo>
                  <a:lnTo>
                    <a:pt x="2536" y="15989"/>
                  </a:lnTo>
                  <a:cubicBezTo>
                    <a:pt x="2136" y="16613"/>
                    <a:pt x="2181" y="17414"/>
                    <a:pt x="2716" y="17994"/>
                  </a:cubicBezTo>
                  <a:lnTo>
                    <a:pt x="3651" y="18884"/>
                  </a:lnTo>
                  <a:cubicBezTo>
                    <a:pt x="3943" y="19176"/>
                    <a:pt x="4347" y="19344"/>
                    <a:pt x="4777" y="19344"/>
                  </a:cubicBezTo>
                  <a:cubicBezTo>
                    <a:pt x="5069" y="19344"/>
                    <a:pt x="5368" y="19269"/>
                    <a:pt x="5656" y="19109"/>
                  </a:cubicBezTo>
                  <a:lnTo>
                    <a:pt x="7257" y="18039"/>
                  </a:lnTo>
                  <a:cubicBezTo>
                    <a:pt x="7572" y="18218"/>
                    <a:pt x="7927" y="18304"/>
                    <a:pt x="8237" y="18439"/>
                  </a:cubicBezTo>
                  <a:lnTo>
                    <a:pt x="8638" y="20309"/>
                  </a:lnTo>
                  <a:cubicBezTo>
                    <a:pt x="8817" y="21069"/>
                    <a:pt x="9397" y="21600"/>
                    <a:pt x="10198" y="21600"/>
                  </a:cubicBezTo>
                  <a:lnTo>
                    <a:pt x="11443" y="21600"/>
                  </a:lnTo>
                  <a:cubicBezTo>
                    <a:pt x="12158" y="21600"/>
                    <a:pt x="12828" y="21069"/>
                    <a:pt x="12959" y="20309"/>
                  </a:cubicBezTo>
                  <a:lnTo>
                    <a:pt x="13359" y="18439"/>
                  </a:lnTo>
                  <a:cubicBezTo>
                    <a:pt x="13718" y="18304"/>
                    <a:pt x="14028" y="18173"/>
                    <a:pt x="14384" y="18039"/>
                  </a:cubicBezTo>
                  <a:lnTo>
                    <a:pt x="15989" y="19109"/>
                  </a:lnTo>
                  <a:cubicBezTo>
                    <a:pt x="16247" y="19273"/>
                    <a:pt x="16539" y="19355"/>
                    <a:pt x="16830" y="19355"/>
                  </a:cubicBezTo>
                  <a:cubicBezTo>
                    <a:pt x="17242" y="19355"/>
                    <a:pt x="17653" y="19195"/>
                    <a:pt x="17994" y="18884"/>
                  </a:cubicBezTo>
                  <a:lnTo>
                    <a:pt x="18884" y="17994"/>
                  </a:lnTo>
                  <a:cubicBezTo>
                    <a:pt x="19374" y="17504"/>
                    <a:pt x="19505" y="16658"/>
                    <a:pt x="19105" y="15989"/>
                  </a:cubicBezTo>
                  <a:lnTo>
                    <a:pt x="18039" y="14388"/>
                  </a:lnTo>
                  <a:cubicBezTo>
                    <a:pt x="18214" y="14028"/>
                    <a:pt x="18304" y="13718"/>
                    <a:pt x="18439" y="13363"/>
                  </a:cubicBezTo>
                  <a:lnTo>
                    <a:pt x="20354" y="12962"/>
                  </a:lnTo>
                  <a:cubicBezTo>
                    <a:pt x="21065" y="12828"/>
                    <a:pt x="21600" y="12203"/>
                    <a:pt x="21600" y="11402"/>
                  </a:cubicBezTo>
                  <a:lnTo>
                    <a:pt x="21600" y="10198"/>
                  </a:lnTo>
                  <a:cubicBezTo>
                    <a:pt x="21600" y="9397"/>
                    <a:pt x="21110" y="8817"/>
                    <a:pt x="20399" y="8641"/>
                  </a:cubicBezTo>
                  <a:lnTo>
                    <a:pt x="18484" y="8241"/>
                  </a:lnTo>
                  <a:cubicBezTo>
                    <a:pt x="18394" y="7927"/>
                    <a:pt x="18214" y="7572"/>
                    <a:pt x="18125" y="7261"/>
                  </a:cubicBezTo>
                  <a:lnTo>
                    <a:pt x="19150" y="5611"/>
                  </a:lnTo>
                  <a:cubicBezTo>
                    <a:pt x="19550" y="5032"/>
                    <a:pt x="19505" y="4186"/>
                    <a:pt x="18929" y="3606"/>
                  </a:cubicBezTo>
                  <a:lnTo>
                    <a:pt x="18039" y="2716"/>
                  </a:lnTo>
                  <a:cubicBezTo>
                    <a:pt x="17747" y="2428"/>
                    <a:pt x="17332" y="2278"/>
                    <a:pt x="16905" y="2278"/>
                  </a:cubicBezTo>
                  <a:cubicBezTo>
                    <a:pt x="16610" y="2278"/>
                    <a:pt x="16307" y="2349"/>
                    <a:pt x="16034" y="2495"/>
                  </a:cubicBezTo>
                  <a:lnTo>
                    <a:pt x="14429" y="3561"/>
                  </a:lnTo>
                  <a:cubicBezTo>
                    <a:pt x="14073" y="3386"/>
                    <a:pt x="13763" y="3296"/>
                    <a:pt x="13449" y="3161"/>
                  </a:cubicBezTo>
                  <a:lnTo>
                    <a:pt x="13048" y="1291"/>
                  </a:lnTo>
                  <a:cubicBezTo>
                    <a:pt x="12869" y="580"/>
                    <a:pt x="12248" y="0"/>
                    <a:pt x="11488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Google Shape;495;p27"/>
            <p:cNvSpPr/>
            <p:nvPr/>
          </p:nvSpPr>
          <p:spPr>
            <a:xfrm>
              <a:off x="377536" y="378788"/>
              <a:ext cx="102313" cy="102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0" y="0"/>
                  </a:moveTo>
                  <a:cubicBezTo>
                    <a:pt x="4848" y="0"/>
                    <a:pt x="0" y="4971"/>
                    <a:pt x="0" y="10866"/>
                  </a:cubicBezTo>
                  <a:cubicBezTo>
                    <a:pt x="0" y="16761"/>
                    <a:pt x="4848" y="21600"/>
                    <a:pt x="10740" y="21600"/>
                  </a:cubicBezTo>
                  <a:cubicBezTo>
                    <a:pt x="13224" y="21600"/>
                    <a:pt x="15576" y="20819"/>
                    <a:pt x="17280" y="19378"/>
                  </a:cubicBezTo>
                  <a:cubicBezTo>
                    <a:pt x="18192" y="18719"/>
                    <a:pt x="18324" y="17542"/>
                    <a:pt x="17676" y="16497"/>
                  </a:cubicBezTo>
                  <a:cubicBezTo>
                    <a:pt x="17302" y="16057"/>
                    <a:pt x="16763" y="15815"/>
                    <a:pt x="16192" y="15815"/>
                  </a:cubicBezTo>
                  <a:cubicBezTo>
                    <a:pt x="15763" y="15815"/>
                    <a:pt x="15323" y="15958"/>
                    <a:pt x="14928" y="16233"/>
                  </a:cubicBezTo>
                  <a:cubicBezTo>
                    <a:pt x="13740" y="17157"/>
                    <a:pt x="12300" y="17674"/>
                    <a:pt x="10608" y="17674"/>
                  </a:cubicBezTo>
                  <a:cubicBezTo>
                    <a:pt x="6804" y="17674"/>
                    <a:pt x="3803" y="14528"/>
                    <a:pt x="3803" y="10734"/>
                  </a:cubicBezTo>
                  <a:cubicBezTo>
                    <a:pt x="3803" y="7072"/>
                    <a:pt x="6804" y="3926"/>
                    <a:pt x="10740" y="3926"/>
                  </a:cubicBezTo>
                  <a:cubicBezTo>
                    <a:pt x="14532" y="3926"/>
                    <a:pt x="17676" y="7072"/>
                    <a:pt x="17676" y="10866"/>
                  </a:cubicBezTo>
                  <a:cubicBezTo>
                    <a:pt x="17676" y="11911"/>
                    <a:pt x="18456" y="12835"/>
                    <a:pt x="19632" y="12835"/>
                  </a:cubicBezTo>
                  <a:cubicBezTo>
                    <a:pt x="20809" y="12835"/>
                    <a:pt x="21600" y="11911"/>
                    <a:pt x="21600" y="10866"/>
                  </a:cubicBezTo>
                  <a:cubicBezTo>
                    <a:pt x="21600" y="4971"/>
                    <a:pt x="16620" y="0"/>
                    <a:pt x="10740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Google Shape;496;p27"/>
            <p:cNvSpPr/>
            <p:nvPr/>
          </p:nvSpPr>
          <p:spPr>
            <a:xfrm>
              <a:off x="164893" y="167394"/>
              <a:ext cx="111633" cy="11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598"/>
                  </a:moveTo>
                  <a:cubicBezTo>
                    <a:pt x="14880" y="3598"/>
                    <a:pt x="17993" y="6844"/>
                    <a:pt x="17993" y="10795"/>
                  </a:cubicBezTo>
                  <a:cubicBezTo>
                    <a:pt x="17993" y="14877"/>
                    <a:pt x="14759" y="18002"/>
                    <a:pt x="10800" y="18002"/>
                  </a:cubicBezTo>
                  <a:cubicBezTo>
                    <a:pt x="6962" y="18002"/>
                    <a:pt x="3607" y="14635"/>
                    <a:pt x="3607" y="10795"/>
                  </a:cubicBezTo>
                  <a:cubicBezTo>
                    <a:pt x="3607" y="6723"/>
                    <a:pt x="6962" y="3598"/>
                    <a:pt x="10800" y="3598"/>
                  </a:cubicBezTo>
                  <a:close/>
                  <a:moveTo>
                    <a:pt x="10800" y="0"/>
                  </a:moveTo>
                  <a:cubicBezTo>
                    <a:pt x="4806" y="0"/>
                    <a:pt x="0" y="4798"/>
                    <a:pt x="0" y="10795"/>
                  </a:cubicBezTo>
                  <a:cubicBezTo>
                    <a:pt x="0" y="16802"/>
                    <a:pt x="4806" y="21600"/>
                    <a:pt x="10800" y="21600"/>
                  </a:cubicBezTo>
                  <a:cubicBezTo>
                    <a:pt x="16794" y="21600"/>
                    <a:pt x="21600" y="16681"/>
                    <a:pt x="21600" y="10795"/>
                  </a:cubicBezTo>
                  <a:cubicBezTo>
                    <a:pt x="21600" y="4798"/>
                    <a:pt x="16794" y="0"/>
                    <a:pt x="10800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6" name="Google Shape;1723;p52"/>
          <p:cNvGrpSpPr/>
          <p:nvPr/>
        </p:nvGrpSpPr>
        <p:grpSpPr>
          <a:xfrm>
            <a:off x="976124" y="1722826"/>
            <a:ext cx="505656" cy="503947"/>
            <a:chOff x="0" y="0"/>
            <a:chExt cx="505655" cy="503945"/>
          </a:xfrm>
        </p:grpSpPr>
        <p:sp>
          <p:nvSpPr>
            <p:cNvPr id="615" name="Google Shape;1724;p52"/>
            <p:cNvSpPr/>
            <p:nvPr/>
          </p:nvSpPr>
          <p:spPr>
            <a:xfrm>
              <a:off x="4177" y="177310"/>
              <a:ext cx="90864" cy="4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0" y="0"/>
                  </a:moveTo>
                  <a:lnTo>
                    <a:pt x="779" y="6912"/>
                  </a:lnTo>
                  <a:cubicBezTo>
                    <a:pt x="443" y="9350"/>
                    <a:pt x="107" y="11571"/>
                    <a:pt x="0" y="14040"/>
                  </a:cubicBezTo>
                  <a:lnTo>
                    <a:pt x="20500" y="21600"/>
                  </a:lnTo>
                  <a:cubicBezTo>
                    <a:pt x="20607" y="20057"/>
                    <a:pt x="20821" y="18483"/>
                    <a:pt x="21050" y="16941"/>
                  </a:cubicBezTo>
                  <a:lnTo>
                    <a:pt x="21600" y="12250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Google Shape;1725;p52"/>
            <p:cNvSpPr/>
            <p:nvPr/>
          </p:nvSpPr>
          <p:spPr>
            <a:xfrm>
              <a:off x="28273" y="109262"/>
              <a:ext cx="88102" cy="6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60" y="0"/>
                  </a:moveTo>
                  <a:cubicBezTo>
                    <a:pt x="2505" y="2848"/>
                    <a:pt x="1134" y="5551"/>
                    <a:pt x="0" y="8399"/>
                  </a:cubicBezTo>
                  <a:lnTo>
                    <a:pt x="19205" y="21600"/>
                  </a:lnTo>
                  <a:cubicBezTo>
                    <a:pt x="19883" y="19646"/>
                    <a:pt x="20796" y="18003"/>
                    <a:pt x="21600" y="16049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Google Shape;1726;p52"/>
            <p:cNvSpPr/>
            <p:nvPr/>
          </p:nvSpPr>
          <p:spPr>
            <a:xfrm>
              <a:off x="72805" y="54181"/>
              <a:ext cx="77370" cy="8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7" y="0"/>
                  </a:moveTo>
                  <a:cubicBezTo>
                    <a:pt x="4001" y="1590"/>
                    <a:pt x="2063" y="3535"/>
                    <a:pt x="0" y="5362"/>
                  </a:cubicBezTo>
                  <a:lnTo>
                    <a:pt x="17456" y="21600"/>
                  </a:lnTo>
                  <a:cubicBezTo>
                    <a:pt x="18748" y="20365"/>
                    <a:pt x="20183" y="19147"/>
                    <a:pt x="21600" y="18048"/>
                  </a:cubicBezTo>
                  <a:lnTo>
                    <a:pt x="6207" y="0"/>
                  </a:ln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8" name="Google Shape;1727;p52"/>
            <p:cNvSpPr/>
            <p:nvPr/>
          </p:nvSpPr>
          <p:spPr>
            <a:xfrm>
              <a:off x="133014" y="16691"/>
              <a:ext cx="59828" cy="8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84" y="0"/>
                  </a:moveTo>
                  <a:cubicBezTo>
                    <a:pt x="8213" y="324"/>
                    <a:pt x="6543" y="880"/>
                    <a:pt x="4849" y="1436"/>
                  </a:cubicBezTo>
                  <a:lnTo>
                    <a:pt x="0" y="2995"/>
                  </a:lnTo>
                  <a:lnTo>
                    <a:pt x="15057" y="21600"/>
                  </a:lnTo>
                  <a:lnTo>
                    <a:pt x="18236" y="20596"/>
                  </a:lnTo>
                  <a:cubicBezTo>
                    <a:pt x="19257" y="20149"/>
                    <a:pt x="20417" y="19824"/>
                    <a:pt x="21600" y="19593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9" name="Google Shape;1728;p52"/>
            <p:cNvSpPr/>
            <p:nvPr/>
          </p:nvSpPr>
          <p:spPr>
            <a:xfrm>
              <a:off x="203956" y="-1"/>
              <a:ext cx="36631" cy="8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73" y="0"/>
                  </a:moveTo>
                  <a:cubicBezTo>
                    <a:pt x="14741" y="0"/>
                    <a:pt x="11747" y="108"/>
                    <a:pt x="9019" y="340"/>
                  </a:cubicBezTo>
                  <a:lnTo>
                    <a:pt x="0" y="895"/>
                  </a:lnTo>
                  <a:lnTo>
                    <a:pt x="10118" y="21600"/>
                  </a:lnTo>
                  <a:lnTo>
                    <a:pt x="15840" y="21276"/>
                  </a:lnTo>
                  <a:cubicBezTo>
                    <a:pt x="17773" y="21152"/>
                    <a:pt x="19667" y="21044"/>
                    <a:pt x="21600" y="21044"/>
                  </a:cubicBezTo>
                  <a:lnTo>
                    <a:pt x="17773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0" name="Google Shape;1729;p52"/>
            <p:cNvSpPr/>
            <p:nvPr/>
          </p:nvSpPr>
          <p:spPr>
            <a:xfrm>
              <a:off x="270209" y="447"/>
              <a:ext cx="38943" cy="9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33" y="0"/>
                  </a:moveTo>
                  <a:lnTo>
                    <a:pt x="0" y="20714"/>
                  </a:lnTo>
                  <a:cubicBezTo>
                    <a:pt x="3600" y="21050"/>
                    <a:pt x="7200" y="21157"/>
                    <a:pt x="10800" y="21600"/>
                  </a:cubicBezTo>
                  <a:lnTo>
                    <a:pt x="21600" y="1222"/>
                  </a:lnTo>
                  <a:cubicBezTo>
                    <a:pt x="16182" y="550"/>
                    <a:pt x="10550" y="336"/>
                    <a:pt x="5133" y="0"/>
                  </a:cubicBez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1" name="Google Shape;1730;p52"/>
            <p:cNvSpPr/>
            <p:nvPr/>
          </p:nvSpPr>
          <p:spPr>
            <a:xfrm>
              <a:off x="317953" y="19451"/>
              <a:ext cx="61627" cy="8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85" y="0"/>
                  </a:moveTo>
                  <a:lnTo>
                    <a:pt x="0" y="19377"/>
                  </a:lnTo>
                  <a:lnTo>
                    <a:pt x="3086" y="20380"/>
                  </a:lnTo>
                  <a:cubicBezTo>
                    <a:pt x="4054" y="20720"/>
                    <a:pt x="5203" y="21152"/>
                    <a:pt x="6171" y="21600"/>
                  </a:cubicBezTo>
                  <a:lnTo>
                    <a:pt x="21600" y="3227"/>
                  </a:lnTo>
                  <a:cubicBezTo>
                    <a:pt x="20136" y="2671"/>
                    <a:pt x="18514" y="2007"/>
                    <a:pt x="16893" y="1559"/>
                  </a:cubicBezTo>
                  <a:lnTo>
                    <a:pt x="12185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2" name="Google Shape;1731;p52"/>
            <p:cNvSpPr/>
            <p:nvPr/>
          </p:nvSpPr>
          <p:spPr>
            <a:xfrm>
              <a:off x="359656" y="58803"/>
              <a:ext cx="78785" cy="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27" y="0"/>
                  </a:moveTo>
                  <a:lnTo>
                    <a:pt x="0" y="17903"/>
                  </a:lnTo>
                  <a:cubicBezTo>
                    <a:pt x="1392" y="19016"/>
                    <a:pt x="2678" y="20248"/>
                    <a:pt x="3946" y="21600"/>
                  </a:cubicBezTo>
                  <a:lnTo>
                    <a:pt x="21600" y="5682"/>
                  </a:lnTo>
                  <a:cubicBezTo>
                    <a:pt x="19697" y="3577"/>
                    <a:pt x="17671" y="1729"/>
                    <a:pt x="15627" y="0"/>
                  </a:cubicBez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3" name="Google Shape;1732;p52"/>
            <p:cNvSpPr/>
            <p:nvPr/>
          </p:nvSpPr>
          <p:spPr>
            <a:xfrm>
              <a:off x="411577" y="184756"/>
              <a:ext cx="91314" cy="4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5" y="0"/>
                  </a:moveTo>
                  <a:lnTo>
                    <a:pt x="0" y="11729"/>
                  </a:lnTo>
                  <a:lnTo>
                    <a:pt x="654" y="16452"/>
                  </a:lnTo>
                  <a:cubicBezTo>
                    <a:pt x="760" y="18081"/>
                    <a:pt x="882" y="19971"/>
                    <a:pt x="988" y="21600"/>
                  </a:cubicBezTo>
                  <a:lnTo>
                    <a:pt x="21600" y="15019"/>
                  </a:lnTo>
                  <a:cubicBezTo>
                    <a:pt x="21372" y="12445"/>
                    <a:pt x="21266" y="9871"/>
                    <a:pt x="20931" y="7526"/>
                  </a:cubicBezTo>
                  <a:lnTo>
                    <a:pt x="20065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4" name="Google Shape;1733;p52"/>
            <p:cNvSpPr/>
            <p:nvPr/>
          </p:nvSpPr>
          <p:spPr>
            <a:xfrm>
              <a:off x="415754" y="256528"/>
              <a:ext cx="89902" cy="3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8" y="0"/>
                  </a:moveTo>
                  <a:cubicBezTo>
                    <a:pt x="448" y="4556"/>
                    <a:pt x="216" y="8817"/>
                    <a:pt x="0" y="13078"/>
                  </a:cubicBezTo>
                  <a:lnTo>
                    <a:pt x="20936" y="21600"/>
                  </a:lnTo>
                  <a:cubicBezTo>
                    <a:pt x="21260" y="14892"/>
                    <a:pt x="21492" y="8522"/>
                    <a:pt x="21600" y="1814"/>
                  </a:cubicBezTo>
                  <a:lnTo>
                    <a:pt x="448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5" name="Google Shape;1734;p52"/>
            <p:cNvSpPr/>
            <p:nvPr/>
          </p:nvSpPr>
          <p:spPr>
            <a:xfrm>
              <a:off x="401360" y="305125"/>
              <a:ext cx="90865" cy="5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9" y="0"/>
                  </a:moveTo>
                  <a:lnTo>
                    <a:pt x="993" y="3563"/>
                  </a:lnTo>
                  <a:cubicBezTo>
                    <a:pt x="779" y="4825"/>
                    <a:pt x="336" y="5889"/>
                    <a:pt x="0" y="6953"/>
                  </a:cubicBezTo>
                  <a:lnTo>
                    <a:pt x="18850" y="21600"/>
                  </a:lnTo>
                  <a:cubicBezTo>
                    <a:pt x="19400" y="19819"/>
                    <a:pt x="19950" y="18210"/>
                    <a:pt x="20393" y="16429"/>
                  </a:cubicBezTo>
                  <a:lnTo>
                    <a:pt x="21600" y="10887"/>
                  </a:lnTo>
                  <a:lnTo>
                    <a:pt x="1879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6" name="Google Shape;1735;p52"/>
            <p:cNvSpPr/>
            <p:nvPr/>
          </p:nvSpPr>
          <p:spPr>
            <a:xfrm>
              <a:off x="374050" y="348650"/>
              <a:ext cx="83411" cy="7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0"/>
                  </a:moveTo>
                  <a:lnTo>
                    <a:pt x="1681" y="2275"/>
                  </a:lnTo>
                  <a:lnTo>
                    <a:pt x="0" y="4401"/>
                  </a:lnTo>
                  <a:lnTo>
                    <a:pt x="16674" y="21600"/>
                  </a:lnTo>
                  <a:lnTo>
                    <a:pt x="19204" y="18271"/>
                  </a:lnTo>
                  <a:lnTo>
                    <a:pt x="21600" y="14813"/>
                  </a:lnTo>
                  <a:lnTo>
                    <a:pt x="3228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7" name="Google Shape;1736;p52"/>
            <p:cNvSpPr/>
            <p:nvPr/>
          </p:nvSpPr>
          <p:spPr>
            <a:xfrm>
              <a:off x="335559" y="383380"/>
              <a:ext cx="69081" cy="8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63" y="0"/>
                  </a:moveTo>
                  <a:cubicBezTo>
                    <a:pt x="4199" y="573"/>
                    <a:pt x="3476" y="1035"/>
                    <a:pt x="2612" y="1497"/>
                  </a:cubicBezTo>
                  <a:lnTo>
                    <a:pt x="0" y="2756"/>
                  </a:lnTo>
                  <a:lnTo>
                    <a:pt x="13764" y="21600"/>
                  </a:lnTo>
                  <a:lnTo>
                    <a:pt x="17682" y="19641"/>
                  </a:lnTo>
                  <a:cubicBezTo>
                    <a:pt x="19129" y="18956"/>
                    <a:pt x="20294" y="18159"/>
                    <a:pt x="21600" y="17458"/>
                  </a:cubicBezTo>
                  <a:lnTo>
                    <a:pt x="5063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8" name="Google Shape;1737;p52"/>
            <p:cNvSpPr/>
            <p:nvPr/>
          </p:nvSpPr>
          <p:spPr>
            <a:xfrm>
              <a:off x="289679" y="406555"/>
              <a:ext cx="48647" cy="91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46" y="0"/>
                  </a:moveTo>
                  <a:cubicBezTo>
                    <a:pt x="5564" y="548"/>
                    <a:pt x="2882" y="1095"/>
                    <a:pt x="0" y="1415"/>
                  </a:cubicBezTo>
                  <a:lnTo>
                    <a:pt x="8646" y="21600"/>
                  </a:lnTo>
                  <a:cubicBezTo>
                    <a:pt x="12954" y="21174"/>
                    <a:pt x="17291" y="20398"/>
                    <a:pt x="21600" y="19638"/>
                  </a:cubicBezTo>
                  <a:lnTo>
                    <a:pt x="8446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" name="Google Shape;1738;p52"/>
            <p:cNvSpPr/>
            <p:nvPr/>
          </p:nvSpPr>
          <p:spPr>
            <a:xfrm>
              <a:off x="234094" y="415800"/>
              <a:ext cx="30078" cy="88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2" y="0"/>
                  </a:moveTo>
                  <a:lnTo>
                    <a:pt x="0" y="21443"/>
                  </a:lnTo>
                  <a:cubicBezTo>
                    <a:pt x="5169" y="21521"/>
                    <a:pt x="10154" y="21600"/>
                    <a:pt x="15231" y="21600"/>
                  </a:cubicBezTo>
                  <a:cubicBezTo>
                    <a:pt x="17354" y="21600"/>
                    <a:pt x="19477" y="21584"/>
                    <a:pt x="21600" y="21553"/>
                  </a:cubicBezTo>
                  <a:lnTo>
                    <a:pt x="18969" y="0"/>
                  </a:lnTo>
                  <a:cubicBezTo>
                    <a:pt x="16615" y="47"/>
                    <a:pt x="14215" y="79"/>
                    <a:pt x="11815" y="79"/>
                  </a:cubicBezTo>
                  <a:cubicBezTo>
                    <a:pt x="9369" y="79"/>
                    <a:pt x="6969" y="47"/>
                    <a:pt x="4662" y="0"/>
                  </a:cubicBez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0" name="Google Shape;1739;p52"/>
            <p:cNvSpPr/>
            <p:nvPr/>
          </p:nvSpPr>
          <p:spPr>
            <a:xfrm>
              <a:off x="160389" y="405143"/>
              <a:ext cx="50959" cy="9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55" y="0"/>
                  </a:moveTo>
                  <a:lnTo>
                    <a:pt x="0" y="19385"/>
                  </a:lnTo>
                  <a:cubicBezTo>
                    <a:pt x="3922" y="20271"/>
                    <a:pt x="8035" y="21050"/>
                    <a:pt x="12176" y="21600"/>
                  </a:cubicBezTo>
                  <a:lnTo>
                    <a:pt x="21600" y="1436"/>
                  </a:lnTo>
                  <a:cubicBezTo>
                    <a:pt x="18849" y="993"/>
                    <a:pt x="16289" y="550"/>
                    <a:pt x="13755" y="0"/>
                  </a:cubicBez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1" name="Google Shape;1740;p52"/>
            <p:cNvSpPr/>
            <p:nvPr/>
          </p:nvSpPr>
          <p:spPr>
            <a:xfrm>
              <a:off x="95038" y="380620"/>
              <a:ext cx="71394" cy="8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81" y="0"/>
                  </a:moveTo>
                  <a:lnTo>
                    <a:pt x="0" y="17187"/>
                  </a:lnTo>
                  <a:cubicBezTo>
                    <a:pt x="2372" y="18813"/>
                    <a:pt x="4899" y="20215"/>
                    <a:pt x="7563" y="21600"/>
                  </a:cubicBezTo>
                  <a:lnTo>
                    <a:pt x="21600" y="2787"/>
                  </a:lnTo>
                  <a:cubicBezTo>
                    <a:pt x="19772" y="1965"/>
                    <a:pt x="18217" y="1047"/>
                    <a:pt x="16681" y="0"/>
                  </a:cubicBez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2" name="Google Shape;1741;p52"/>
            <p:cNvSpPr/>
            <p:nvPr/>
          </p:nvSpPr>
          <p:spPr>
            <a:xfrm>
              <a:off x="44017" y="344477"/>
              <a:ext cx="84824" cy="7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5" y="0"/>
                  </a:moveTo>
                  <a:lnTo>
                    <a:pt x="0" y="14538"/>
                  </a:lnTo>
                  <a:lnTo>
                    <a:pt x="2242" y="18060"/>
                  </a:lnTo>
                  <a:lnTo>
                    <a:pt x="3436" y="19830"/>
                  </a:lnTo>
                  <a:lnTo>
                    <a:pt x="4729" y="21600"/>
                  </a:lnTo>
                  <a:lnTo>
                    <a:pt x="21600" y="4614"/>
                  </a:lnTo>
                  <a:lnTo>
                    <a:pt x="20667" y="3540"/>
                  </a:lnTo>
                  <a:lnTo>
                    <a:pt x="19947" y="2316"/>
                  </a:lnTo>
                  <a:lnTo>
                    <a:pt x="18425" y="0"/>
                  </a:ln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3" name="Google Shape;1742;p52"/>
            <p:cNvSpPr/>
            <p:nvPr/>
          </p:nvSpPr>
          <p:spPr>
            <a:xfrm>
              <a:off x="11116" y="300502"/>
              <a:ext cx="90865" cy="5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50" y="0"/>
                  </a:moveTo>
                  <a:lnTo>
                    <a:pt x="0" y="10339"/>
                  </a:lnTo>
                  <a:cubicBezTo>
                    <a:pt x="779" y="14025"/>
                    <a:pt x="1543" y="17915"/>
                    <a:pt x="2536" y="21600"/>
                  </a:cubicBezTo>
                  <a:lnTo>
                    <a:pt x="21600" y="7191"/>
                  </a:lnTo>
                  <a:cubicBezTo>
                    <a:pt x="20943" y="4991"/>
                    <a:pt x="20500" y="2406"/>
                    <a:pt x="19950" y="0"/>
                  </a:cubicBez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4" name="Google Shape;1743;p52"/>
            <p:cNvSpPr/>
            <p:nvPr/>
          </p:nvSpPr>
          <p:spPr>
            <a:xfrm>
              <a:off x="-1" y="251906"/>
              <a:ext cx="89002" cy="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9" y="6969"/>
                    <a:pt x="109" y="14308"/>
                    <a:pt x="452" y="21600"/>
                  </a:cubicBezTo>
                  <a:lnTo>
                    <a:pt x="21600" y="13985"/>
                  </a:lnTo>
                  <a:cubicBezTo>
                    <a:pt x="21382" y="9323"/>
                    <a:pt x="21491" y="4662"/>
                    <a:pt x="21257" y="0"/>
                  </a:cubicBezTo>
                  <a:close/>
                </a:path>
              </a:pathLst>
            </a:custGeom>
            <a:solidFill>
              <a:srgbClr val="5F7D95"/>
            </a:solidFill>
            <a:ln w="9525" cap="flat">
              <a:solidFill>
                <a:srgbClr val="5F7D9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5" name="Google Shape;1744;p52"/>
            <p:cNvSpPr/>
            <p:nvPr/>
          </p:nvSpPr>
          <p:spPr>
            <a:xfrm>
              <a:off x="392107" y="115746"/>
              <a:ext cx="88551" cy="6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9" y="0"/>
                  </a:moveTo>
                  <a:lnTo>
                    <a:pt x="0" y="15850"/>
                  </a:lnTo>
                  <a:lnTo>
                    <a:pt x="1238" y="18650"/>
                  </a:lnTo>
                  <a:cubicBezTo>
                    <a:pt x="1583" y="19576"/>
                    <a:pt x="2038" y="20652"/>
                    <a:pt x="2257" y="21600"/>
                  </a:cubicBezTo>
                  <a:lnTo>
                    <a:pt x="21600" y="8851"/>
                  </a:lnTo>
                  <a:cubicBezTo>
                    <a:pt x="21020" y="7300"/>
                    <a:pt x="20581" y="5750"/>
                    <a:pt x="20017" y="4350"/>
                  </a:cubicBezTo>
                  <a:lnTo>
                    <a:pt x="18089" y="0"/>
                  </a:ln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9" name="Google Shape;10113;p58"/>
          <p:cNvGrpSpPr/>
          <p:nvPr/>
        </p:nvGrpSpPr>
        <p:grpSpPr>
          <a:xfrm>
            <a:off x="7538421" y="1787809"/>
            <a:ext cx="374051" cy="373985"/>
            <a:chOff x="-1" y="-1"/>
            <a:chExt cx="374050" cy="373984"/>
          </a:xfrm>
        </p:grpSpPr>
        <p:sp>
          <p:nvSpPr>
            <p:cNvPr id="637" name="Google Shape;10114;p58"/>
            <p:cNvSpPr/>
            <p:nvPr/>
          </p:nvSpPr>
          <p:spPr>
            <a:xfrm>
              <a:off x="-2" y="140324"/>
              <a:ext cx="374052" cy="23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extrusionOk="0">
                  <a:moveTo>
                    <a:pt x="5820" y="9682"/>
                  </a:moveTo>
                  <a:lnTo>
                    <a:pt x="5820" y="20552"/>
                  </a:lnTo>
                  <a:lnTo>
                    <a:pt x="3094" y="20552"/>
                  </a:lnTo>
                  <a:lnTo>
                    <a:pt x="3094" y="9682"/>
                  </a:lnTo>
                  <a:close/>
                  <a:moveTo>
                    <a:pt x="12227" y="6957"/>
                  </a:moveTo>
                  <a:lnTo>
                    <a:pt x="12227" y="20552"/>
                  </a:lnTo>
                  <a:lnTo>
                    <a:pt x="9503" y="20552"/>
                  </a:lnTo>
                  <a:lnTo>
                    <a:pt x="9503" y="6957"/>
                  </a:lnTo>
                  <a:close/>
                  <a:moveTo>
                    <a:pt x="18634" y="1013"/>
                  </a:moveTo>
                  <a:lnTo>
                    <a:pt x="18634" y="20552"/>
                  </a:lnTo>
                  <a:lnTo>
                    <a:pt x="15910" y="20552"/>
                  </a:lnTo>
                  <a:lnTo>
                    <a:pt x="15910" y="1013"/>
                  </a:lnTo>
                  <a:close/>
                  <a:moveTo>
                    <a:pt x="15562" y="0"/>
                  </a:moveTo>
                  <a:cubicBezTo>
                    <a:pt x="15387" y="0"/>
                    <a:pt x="15235" y="247"/>
                    <a:pt x="15235" y="525"/>
                  </a:cubicBezTo>
                  <a:lnTo>
                    <a:pt x="15235" y="20552"/>
                  </a:lnTo>
                  <a:lnTo>
                    <a:pt x="12837" y="20552"/>
                  </a:lnTo>
                  <a:lnTo>
                    <a:pt x="12837" y="6467"/>
                  </a:lnTo>
                  <a:cubicBezTo>
                    <a:pt x="12837" y="6223"/>
                    <a:pt x="12685" y="5942"/>
                    <a:pt x="12511" y="5942"/>
                  </a:cubicBezTo>
                  <a:lnTo>
                    <a:pt x="9131" y="5942"/>
                  </a:lnTo>
                  <a:cubicBezTo>
                    <a:pt x="8957" y="5942"/>
                    <a:pt x="8805" y="6188"/>
                    <a:pt x="8805" y="6467"/>
                  </a:cubicBezTo>
                  <a:lnTo>
                    <a:pt x="8805" y="20552"/>
                  </a:lnTo>
                  <a:lnTo>
                    <a:pt x="6407" y="20552"/>
                  </a:lnTo>
                  <a:lnTo>
                    <a:pt x="6407" y="9194"/>
                  </a:lnTo>
                  <a:cubicBezTo>
                    <a:pt x="6407" y="8912"/>
                    <a:pt x="6255" y="8669"/>
                    <a:pt x="6080" y="8669"/>
                  </a:cubicBezTo>
                  <a:lnTo>
                    <a:pt x="2702" y="8669"/>
                  </a:lnTo>
                  <a:cubicBezTo>
                    <a:pt x="2528" y="8669"/>
                    <a:pt x="2374" y="8877"/>
                    <a:pt x="2374" y="9194"/>
                  </a:cubicBezTo>
                  <a:lnTo>
                    <a:pt x="2374" y="20552"/>
                  </a:lnTo>
                  <a:lnTo>
                    <a:pt x="326" y="20552"/>
                  </a:lnTo>
                  <a:cubicBezTo>
                    <a:pt x="152" y="20552"/>
                    <a:pt x="0" y="20763"/>
                    <a:pt x="0" y="21077"/>
                  </a:cubicBezTo>
                  <a:cubicBezTo>
                    <a:pt x="0" y="21392"/>
                    <a:pt x="130" y="21600"/>
                    <a:pt x="326" y="21600"/>
                  </a:cubicBezTo>
                  <a:lnTo>
                    <a:pt x="21228" y="21600"/>
                  </a:lnTo>
                  <a:cubicBezTo>
                    <a:pt x="21382" y="21600"/>
                    <a:pt x="21556" y="21392"/>
                    <a:pt x="21556" y="21077"/>
                  </a:cubicBezTo>
                  <a:cubicBezTo>
                    <a:pt x="21600" y="20763"/>
                    <a:pt x="21468" y="20552"/>
                    <a:pt x="21294" y="20552"/>
                  </a:cubicBezTo>
                  <a:lnTo>
                    <a:pt x="19268" y="20552"/>
                  </a:lnTo>
                  <a:lnTo>
                    <a:pt x="19268" y="525"/>
                  </a:lnTo>
                  <a:cubicBezTo>
                    <a:pt x="19268" y="279"/>
                    <a:pt x="19114" y="0"/>
                    <a:pt x="18940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8" name="Google Shape;10115;p58"/>
            <p:cNvSpPr/>
            <p:nvPr/>
          </p:nvSpPr>
          <p:spPr>
            <a:xfrm>
              <a:off x="7115" y="-2"/>
              <a:ext cx="356197" cy="21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0458" y="0"/>
                  </a:moveTo>
                  <a:cubicBezTo>
                    <a:pt x="20429" y="0"/>
                    <a:pt x="20398" y="3"/>
                    <a:pt x="20367" y="6"/>
                  </a:cubicBezTo>
                  <a:lnTo>
                    <a:pt x="17531" y="576"/>
                  </a:lnTo>
                  <a:cubicBezTo>
                    <a:pt x="16958" y="687"/>
                    <a:pt x="16547" y="1559"/>
                    <a:pt x="16616" y="2507"/>
                  </a:cubicBezTo>
                  <a:cubicBezTo>
                    <a:pt x="16658" y="3385"/>
                    <a:pt x="17133" y="4034"/>
                    <a:pt x="17658" y="4034"/>
                  </a:cubicBezTo>
                  <a:cubicBezTo>
                    <a:pt x="17698" y="4034"/>
                    <a:pt x="17740" y="4031"/>
                    <a:pt x="17782" y="4022"/>
                  </a:cubicBezTo>
                  <a:lnTo>
                    <a:pt x="18011" y="3983"/>
                  </a:lnTo>
                  <a:cubicBezTo>
                    <a:pt x="14556" y="10652"/>
                    <a:pt x="10414" y="14136"/>
                    <a:pt x="7485" y="15841"/>
                  </a:cubicBezTo>
                  <a:cubicBezTo>
                    <a:pt x="3847" y="17998"/>
                    <a:pt x="1033" y="18189"/>
                    <a:pt x="987" y="18189"/>
                  </a:cubicBezTo>
                  <a:cubicBezTo>
                    <a:pt x="414" y="18227"/>
                    <a:pt x="-43" y="18985"/>
                    <a:pt x="3" y="19933"/>
                  </a:cubicBezTo>
                  <a:cubicBezTo>
                    <a:pt x="26" y="20878"/>
                    <a:pt x="484" y="21600"/>
                    <a:pt x="1033" y="21600"/>
                  </a:cubicBezTo>
                  <a:lnTo>
                    <a:pt x="1054" y="21600"/>
                  </a:lnTo>
                  <a:cubicBezTo>
                    <a:pt x="1170" y="21600"/>
                    <a:pt x="4168" y="21409"/>
                    <a:pt x="8148" y="19099"/>
                  </a:cubicBezTo>
                  <a:cubicBezTo>
                    <a:pt x="10368" y="17773"/>
                    <a:pt x="12474" y="16067"/>
                    <a:pt x="14350" y="13945"/>
                  </a:cubicBezTo>
                  <a:cubicBezTo>
                    <a:pt x="14486" y="13757"/>
                    <a:pt x="14556" y="13417"/>
                    <a:pt x="14442" y="13188"/>
                  </a:cubicBezTo>
                  <a:cubicBezTo>
                    <a:pt x="14371" y="13022"/>
                    <a:pt x="14263" y="12933"/>
                    <a:pt x="14160" y="12933"/>
                  </a:cubicBezTo>
                  <a:cubicBezTo>
                    <a:pt x="14096" y="12933"/>
                    <a:pt x="14035" y="12965"/>
                    <a:pt x="13983" y="13038"/>
                  </a:cubicBezTo>
                  <a:cubicBezTo>
                    <a:pt x="12130" y="15122"/>
                    <a:pt x="10093" y="16824"/>
                    <a:pt x="7919" y="18113"/>
                  </a:cubicBezTo>
                  <a:cubicBezTo>
                    <a:pt x="4053" y="20388"/>
                    <a:pt x="1170" y="20576"/>
                    <a:pt x="1033" y="20576"/>
                  </a:cubicBezTo>
                  <a:cubicBezTo>
                    <a:pt x="826" y="20576"/>
                    <a:pt x="643" y="20273"/>
                    <a:pt x="643" y="19933"/>
                  </a:cubicBezTo>
                  <a:cubicBezTo>
                    <a:pt x="643" y="19627"/>
                    <a:pt x="803" y="19325"/>
                    <a:pt x="1033" y="19287"/>
                  </a:cubicBezTo>
                  <a:cubicBezTo>
                    <a:pt x="1054" y="19287"/>
                    <a:pt x="3962" y="19099"/>
                    <a:pt x="7714" y="16863"/>
                  </a:cubicBezTo>
                  <a:cubicBezTo>
                    <a:pt x="10871" y="15008"/>
                    <a:pt x="15380" y="11180"/>
                    <a:pt x="19064" y="3605"/>
                  </a:cubicBezTo>
                  <a:cubicBezTo>
                    <a:pt x="19241" y="3239"/>
                    <a:pt x="19076" y="2695"/>
                    <a:pt x="18814" y="2695"/>
                  </a:cubicBezTo>
                  <a:cubicBezTo>
                    <a:pt x="18807" y="2695"/>
                    <a:pt x="18797" y="2695"/>
                    <a:pt x="18789" y="2695"/>
                  </a:cubicBezTo>
                  <a:lnTo>
                    <a:pt x="17736" y="2962"/>
                  </a:lnTo>
                  <a:cubicBezTo>
                    <a:pt x="17721" y="2965"/>
                    <a:pt x="17706" y="2965"/>
                    <a:pt x="17690" y="2965"/>
                  </a:cubicBezTo>
                  <a:cubicBezTo>
                    <a:pt x="17519" y="2965"/>
                    <a:pt x="17346" y="2781"/>
                    <a:pt x="17325" y="2469"/>
                  </a:cubicBezTo>
                  <a:cubicBezTo>
                    <a:pt x="17279" y="2090"/>
                    <a:pt x="17415" y="1750"/>
                    <a:pt x="17644" y="1712"/>
                  </a:cubicBezTo>
                  <a:lnTo>
                    <a:pt x="20483" y="1142"/>
                  </a:lnTo>
                  <a:cubicBezTo>
                    <a:pt x="20496" y="1139"/>
                    <a:pt x="20511" y="1139"/>
                    <a:pt x="20525" y="1139"/>
                  </a:cubicBezTo>
                  <a:cubicBezTo>
                    <a:pt x="20734" y="1139"/>
                    <a:pt x="20894" y="1394"/>
                    <a:pt x="20894" y="1750"/>
                  </a:cubicBezTo>
                  <a:lnTo>
                    <a:pt x="20894" y="6446"/>
                  </a:lnTo>
                  <a:cubicBezTo>
                    <a:pt x="20894" y="6786"/>
                    <a:pt x="20734" y="7054"/>
                    <a:pt x="20529" y="7054"/>
                  </a:cubicBezTo>
                  <a:cubicBezTo>
                    <a:pt x="20323" y="7054"/>
                    <a:pt x="20162" y="6786"/>
                    <a:pt x="20162" y="6446"/>
                  </a:cubicBezTo>
                  <a:lnTo>
                    <a:pt x="20162" y="5046"/>
                  </a:lnTo>
                  <a:cubicBezTo>
                    <a:pt x="20162" y="4779"/>
                    <a:pt x="20071" y="4591"/>
                    <a:pt x="19956" y="4515"/>
                  </a:cubicBezTo>
                  <a:cubicBezTo>
                    <a:pt x="19918" y="4483"/>
                    <a:pt x="19881" y="4470"/>
                    <a:pt x="19845" y="4470"/>
                  </a:cubicBezTo>
                  <a:cubicBezTo>
                    <a:pt x="19747" y="4470"/>
                    <a:pt x="19656" y="4566"/>
                    <a:pt x="19591" y="4702"/>
                  </a:cubicBezTo>
                  <a:cubicBezTo>
                    <a:pt x="18355" y="7203"/>
                    <a:pt x="16935" y="9478"/>
                    <a:pt x="15380" y="11486"/>
                  </a:cubicBezTo>
                  <a:cubicBezTo>
                    <a:pt x="15242" y="11673"/>
                    <a:pt x="15219" y="11976"/>
                    <a:pt x="15334" y="12243"/>
                  </a:cubicBezTo>
                  <a:cubicBezTo>
                    <a:pt x="15399" y="12370"/>
                    <a:pt x="15486" y="12440"/>
                    <a:pt x="15578" y="12440"/>
                  </a:cubicBezTo>
                  <a:cubicBezTo>
                    <a:pt x="15649" y="12440"/>
                    <a:pt x="15722" y="12399"/>
                    <a:pt x="15791" y="12319"/>
                  </a:cubicBezTo>
                  <a:cubicBezTo>
                    <a:pt x="17119" y="10614"/>
                    <a:pt x="18376" y="8683"/>
                    <a:pt x="19499" y="6560"/>
                  </a:cubicBezTo>
                  <a:cubicBezTo>
                    <a:pt x="19522" y="7432"/>
                    <a:pt x="19979" y="8189"/>
                    <a:pt x="20529" y="8189"/>
                  </a:cubicBezTo>
                  <a:cubicBezTo>
                    <a:pt x="21100" y="8189"/>
                    <a:pt x="21557" y="7432"/>
                    <a:pt x="21557" y="6484"/>
                  </a:cubicBezTo>
                  <a:lnTo>
                    <a:pt x="21557" y="1823"/>
                  </a:lnTo>
                  <a:cubicBezTo>
                    <a:pt x="21557" y="1257"/>
                    <a:pt x="21421" y="764"/>
                    <a:pt x="21192" y="423"/>
                  </a:cubicBezTo>
                  <a:cubicBezTo>
                    <a:pt x="20986" y="150"/>
                    <a:pt x="20725" y="0"/>
                    <a:pt x="20458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40" name="Google Shape;478;p27"/>
          <p:cNvSpPr txBox="1"/>
          <p:nvPr/>
        </p:nvSpPr>
        <p:spPr>
          <a:xfrm>
            <a:off x="2847732" y="2662245"/>
            <a:ext cx="1753800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ctr">
            <a:normAutofit/>
          </a:bodyPr>
          <a:lstStyle>
            <a:lvl1pPr defTabSz="475487">
              <a:def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02</a:t>
            </a:r>
          </a:p>
        </p:txBody>
      </p:sp>
      <p:sp>
        <p:nvSpPr>
          <p:cNvPr id="641" name="Google Shape;482;p27"/>
          <p:cNvSpPr/>
          <p:nvPr/>
        </p:nvSpPr>
        <p:spPr>
          <a:xfrm>
            <a:off x="2847732" y="1579107"/>
            <a:ext cx="824101" cy="8241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cxnSp>
        <p:nvCxnSpPr>
          <p:cNvPr id="642" name="Google Shape;485;p27"/>
          <p:cNvCxnSpPr>
            <a:cxnSpLocks/>
            <a:stCxn id="641" idx="0"/>
          </p:cNvCxnSpPr>
          <p:nvPr/>
        </p:nvCxnSpPr>
        <p:spPr>
          <a:xfrm>
            <a:off x="3263900" y="1993900"/>
            <a:ext cx="457200" cy="952500"/>
          </a:xfrm>
          <a:prstGeom prst="bentConnector5">
            <a:avLst>
              <a:gd name="adj1" fmla="val 147222"/>
              <a:gd name="adj2" fmla="val 50666"/>
              <a:gd name="adj3" fmla="val -147222"/>
            </a:avLst>
          </a:prstGeom>
          <a:ln>
            <a:solidFill>
              <a:srgbClr val="FFFFFF"/>
            </a:solidFill>
          </a:ln>
        </p:spPr>
      </p:cxnSp>
      <p:grpSp>
        <p:nvGrpSpPr>
          <p:cNvPr id="647" name="Google Shape;13773;p64"/>
          <p:cNvGrpSpPr/>
          <p:nvPr/>
        </p:nvGrpSpPr>
        <p:grpSpPr>
          <a:xfrm>
            <a:off x="3118935" y="1804652"/>
            <a:ext cx="281689" cy="340300"/>
            <a:chOff x="0" y="0"/>
            <a:chExt cx="281688" cy="340298"/>
          </a:xfrm>
        </p:grpSpPr>
        <p:sp>
          <p:nvSpPr>
            <p:cNvPr id="643" name="Google Shape;13774;p64"/>
            <p:cNvSpPr/>
            <p:nvPr/>
          </p:nvSpPr>
          <p:spPr>
            <a:xfrm>
              <a:off x="0" y="0"/>
              <a:ext cx="281689" cy="34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11003" y="649"/>
                  </a:moveTo>
                  <a:cubicBezTo>
                    <a:pt x="11813" y="649"/>
                    <a:pt x="12508" y="1129"/>
                    <a:pt x="12654" y="1780"/>
                  </a:cubicBezTo>
                  <a:lnTo>
                    <a:pt x="9033" y="1780"/>
                  </a:lnTo>
                  <a:cubicBezTo>
                    <a:pt x="9179" y="1129"/>
                    <a:pt x="9875" y="649"/>
                    <a:pt x="10714" y="649"/>
                  </a:cubicBezTo>
                  <a:close/>
                  <a:moveTo>
                    <a:pt x="15433" y="2404"/>
                  </a:moveTo>
                  <a:cubicBezTo>
                    <a:pt x="16360" y="2404"/>
                    <a:pt x="17228" y="2766"/>
                    <a:pt x="17719" y="3368"/>
                  </a:cubicBezTo>
                  <a:lnTo>
                    <a:pt x="3910" y="3368"/>
                  </a:lnTo>
                  <a:cubicBezTo>
                    <a:pt x="4401" y="2766"/>
                    <a:pt x="5269" y="2404"/>
                    <a:pt x="6169" y="2404"/>
                  </a:cubicBezTo>
                  <a:close/>
                  <a:moveTo>
                    <a:pt x="10655" y="0"/>
                  </a:moveTo>
                  <a:cubicBezTo>
                    <a:pt x="9440" y="0"/>
                    <a:pt x="8396" y="794"/>
                    <a:pt x="8195" y="1780"/>
                  </a:cubicBezTo>
                  <a:lnTo>
                    <a:pt x="6140" y="1780"/>
                  </a:lnTo>
                  <a:cubicBezTo>
                    <a:pt x="4807" y="1780"/>
                    <a:pt x="3562" y="2404"/>
                    <a:pt x="2954" y="3368"/>
                  </a:cubicBezTo>
                  <a:lnTo>
                    <a:pt x="1537" y="3368"/>
                  </a:lnTo>
                  <a:cubicBezTo>
                    <a:pt x="666" y="3368"/>
                    <a:pt x="0" y="3944"/>
                    <a:pt x="0" y="4665"/>
                  </a:cubicBezTo>
                  <a:cubicBezTo>
                    <a:pt x="0" y="5388"/>
                    <a:pt x="666" y="5964"/>
                    <a:pt x="1537" y="5964"/>
                  </a:cubicBezTo>
                  <a:lnTo>
                    <a:pt x="2607" y="5964"/>
                  </a:lnTo>
                  <a:lnTo>
                    <a:pt x="3533" y="20206"/>
                  </a:lnTo>
                  <a:cubicBezTo>
                    <a:pt x="3562" y="21000"/>
                    <a:pt x="4372" y="21600"/>
                    <a:pt x="5269" y="21600"/>
                  </a:cubicBezTo>
                  <a:lnTo>
                    <a:pt x="11582" y="21600"/>
                  </a:lnTo>
                  <a:cubicBezTo>
                    <a:pt x="11784" y="21600"/>
                    <a:pt x="11929" y="21457"/>
                    <a:pt x="11929" y="21289"/>
                  </a:cubicBezTo>
                  <a:cubicBezTo>
                    <a:pt x="11929" y="21119"/>
                    <a:pt x="11754" y="21000"/>
                    <a:pt x="11582" y="21000"/>
                  </a:cubicBezTo>
                  <a:lnTo>
                    <a:pt x="5269" y="21000"/>
                  </a:lnTo>
                  <a:cubicBezTo>
                    <a:pt x="4720" y="21000"/>
                    <a:pt x="4287" y="20663"/>
                    <a:pt x="4287" y="20206"/>
                  </a:cubicBezTo>
                  <a:lnTo>
                    <a:pt x="3360" y="5988"/>
                  </a:lnTo>
                  <a:lnTo>
                    <a:pt x="5386" y="5988"/>
                  </a:lnTo>
                  <a:cubicBezTo>
                    <a:pt x="5588" y="5988"/>
                    <a:pt x="5734" y="5845"/>
                    <a:pt x="5734" y="5677"/>
                  </a:cubicBezTo>
                  <a:cubicBezTo>
                    <a:pt x="5734" y="5508"/>
                    <a:pt x="5559" y="5388"/>
                    <a:pt x="5386" y="5388"/>
                  </a:cubicBezTo>
                  <a:lnTo>
                    <a:pt x="1508" y="5388"/>
                  </a:lnTo>
                  <a:cubicBezTo>
                    <a:pt x="1072" y="5388"/>
                    <a:pt x="725" y="5075"/>
                    <a:pt x="725" y="4714"/>
                  </a:cubicBezTo>
                  <a:cubicBezTo>
                    <a:pt x="725" y="4378"/>
                    <a:pt x="1072" y="4065"/>
                    <a:pt x="1508" y="4065"/>
                  </a:cubicBezTo>
                  <a:lnTo>
                    <a:pt x="19978" y="4065"/>
                  </a:lnTo>
                  <a:cubicBezTo>
                    <a:pt x="20411" y="4065"/>
                    <a:pt x="20759" y="4378"/>
                    <a:pt x="20759" y="4714"/>
                  </a:cubicBezTo>
                  <a:cubicBezTo>
                    <a:pt x="20759" y="5075"/>
                    <a:pt x="20411" y="5388"/>
                    <a:pt x="19978" y="5388"/>
                  </a:cubicBezTo>
                  <a:lnTo>
                    <a:pt x="7151" y="5388"/>
                  </a:lnTo>
                  <a:cubicBezTo>
                    <a:pt x="6950" y="5388"/>
                    <a:pt x="6804" y="5532"/>
                    <a:pt x="6804" y="5677"/>
                  </a:cubicBezTo>
                  <a:cubicBezTo>
                    <a:pt x="6804" y="5869"/>
                    <a:pt x="6979" y="5988"/>
                    <a:pt x="7151" y="5988"/>
                  </a:cubicBezTo>
                  <a:lnTo>
                    <a:pt x="18154" y="5988"/>
                  </a:lnTo>
                  <a:lnTo>
                    <a:pt x="17170" y="20206"/>
                  </a:lnTo>
                  <a:cubicBezTo>
                    <a:pt x="17140" y="20663"/>
                    <a:pt x="16705" y="21000"/>
                    <a:pt x="16214" y="21000"/>
                  </a:cubicBezTo>
                  <a:lnTo>
                    <a:pt x="13376" y="21000"/>
                  </a:lnTo>
                  <a:cubicBezTo>
                    <a:pt x="13174" y="21000"/>
                    <a:pt x="13029" y="21143"/>
                    <a:pt x="13029" y="21289"/>
                  </a:cubicBezTo>
                  <a:cubicBezTo>
                    <a:pt x="13029" y="21481"/>
                    <a:pt x="13204" y="21600"/>
                    <a:pt x="13376" y="21600"/>
                  </a:cubicBezTo>
                  <a:lnTo>
                    <a:pt x="16214" y="21600"/>
                  </a:lnTo>
                  <a:cubicBezTo>
                    <a:pt x="17140" y="21600"/>
                    <a:pt x="17894" y="21000"/>
                    <a:pt x="17921" y="20206"/>
                  </a:cubicBezTo>
                  <a:lnTo>
                    <a:pt x="18906" y="5918"/>
                  </a:lnTo>
                  <a:lnTo>
                    <a:pt x="19978" y="5918"/>
                  </a:lnTo>
                  <a:cubicBezTo>
                    <a:pt x="20846" y="5918"/>
                    <a:pt x="21512" y="5364"/>
                    <a:pt x="21512" y="4643"/>
                  </a:cubicBezTo>
                  <a:cubicBezTo>
                    <a:pt x="21600" y="3944"/>
                    <a:pt x="20905" y="3368"/>
                    <a:pt x="20066" y="3368"/>
                  </a:cubicBezTo>
                  <a:lnTo>
                    <a:pt x="18616" y="3368"/>
                  </a:lnTo>
                  <a:cubicBezTo>
                    <a:pt x="18009" y="2380"/>
                    <a:pt x="16822" y="1780"/>
                    <a:pt x="15433" y="1780"/>
                  </a:cubicBezTo>
                  <a:lnTo>
                    <a:pt x="13405" y="1780"/>
                  </a:lnTo>
                  <a:cubicBezTo>
                    <a:pt x="13233" y="794"/>
                    <a:pt x="12219" y="0"/>
                    <a:pt x="10945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" name="Google Shape;13775;p64"/>
            <p:cNvSpPr/>
            <p:nvPr/>
          </p:nvSpPr>
          <p:spPr>
            <a:xfrm>
              <a:off x="127733" y="114428"/>
              <a:ext cx="28429" cy="17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20" y="1272"/>
                  </a:moveTo>
                  <a:cubicBezTo>
                    <a:pt x="12868" y="1272"/>
                    <a:pt x="14102" y="1533"/>
                    <a:pt x="14102" y="1794"/>
                  </a:cubicBezTo>
                  <a:lnTo>
                    <a:pt x="14102" y="19905"/>
                  </a:lnTo>
                  <a:cubicBezTo>
                    <a:pt x="14102" y="20186"/>
                    <a:pt x="12675" y="20424"/>
                    <a:pt x="10933" y="20424"/>
                  </a:cubicBezTo>
                  <a:cubicBezTo>
                    <a:pt x="8925" y="20424"/>
                    <a:pt x="7474" y="20186"/>
                    <a:pt x="7474" y="19905"/>
                  </a:cubicBezTo>
                  <a:lnTo>
                    <a:pt x="7474" y="1794"/>
                  </a:lnTo>
                  <a:cubicBezTo>
                    <a:pt x="7474" y="1509"/>
                    <a:pt x="8925" y="1275"/>
                    <a:pt x="10933" y="1275"/>
                  </a:cubicBezTo>
                  <a:cubicBezTo>
                    <a:pt x="11078" y="1272"/>
                    <a:pt x="11199" y="1272"/>
                    <a:pt x="11320" y="1272"/>
                  </a:cubicBezTo>
                  <a:close/>
                  <a:moveTo>
                    <a:pt x="10933" y="0"/>
                  </a:moveTo>
                  <a:cubicBezTo>
                    <a:pt x="4596" y="0"/>
                    <a:pt x="0" y="804"/>
                    <a:pt x="0" y="1747"/>
                  </a:cubicBezTo>
                  <a:lnTo>
                    <a:pt x="0" y="19857"/>
                  </a:lnTo>
                  <a:cubicBezTo>
                    <a:pt x="0" y="20847"/>
                    <a:pt x="5176" y="21600"/>
                    <a:pt x="10933" y="21600"/>
                  </a:cubicBezTo>
                  <a:cubicBezTo>
                    <a:pt x="16980" y="21600"/>
                    <a:pt x="21600" y="20800"/>
                    <a:pt x="21600" y="19857"/>
                  </a:cubicBezTo>
                  <a:lnTo>
                    <a:pt x="21600" y="1747"/>
                  </a:lnTo>
                  <a:cubicBezTo>
                    <a:pt x="21600" y="804"/>
                    <a:pt x="16690" y="0"/>
                    <a:pt x="10933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5" name="Google Shape;13776;p64"/>
            <p:cNvSpPr/>
            <p:nvPr/>
          </p:nvSpPr>
          <p:spPr>
            <a:xfrm>
              <a:off x="180794" y="114810"/>
              <a:ext cx="32980" cy="17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55" y="0"/>
                  </a:moveTo>
                  <a:cubicBezTo>
                    <a:pt x="6693" y="0"/>
                    <a:pt x="2731" y="757"/>
                    <a:pt x="2731" y="1699"/>
                  </a:cubicBezTo>
                  <a:lnTo>
                    <a:pt x="0" y="19810"/>
                  </a:lnTo>
                  <a:cubicBezTo>
                    <a:pt x="0" y="20281"/>
                    <a:pt x="980" y="20752"/>
                    <a:pt x="2731" y="21081"/>
                  </a:cubicBezTo>
                  <a:cubicBezTo>
                    <a:pt x="4712" y="21461"/>
                    <a:pt x="6693" y="21600"/>
                    <a:pt x="9674" y="21600"/>
                  </a:cubicBezTo>
                  <a:cubicBezTo>
                    <a:pt x="14886" y="21600"/>
                    <a:pt x="18869" y="20847"/>
                    <a:pt x="18869" y="19905"/>
                  </a:cubicBezTo>
                  <a:lnTo>
                    <a:pt x="19119" y="17025"/>
                  </a:lnTo>
                  <a:cubicBezTo>
                    <a:pt x="19119" y="16696"/>
                    <a:pt x="17868" y="16367"/>
                    <a:pt x="16137" y="16367"/>
                  </a:cubicBezTo>
                  <a:cubicBezTo>
                    <a:pt x="14136" y="16367"/>
                    <a:pt x="12656" y="16601"/>
                    <a:pt x="12656" y="16981"/>
                  </a:cubicBezTo>
                  <a:lnTo>
                    <a:pt x="12405" y="19857"/>
                  </a:lnTo>
                  <a:cubicBezTo>
                    <a:pt x="12405" y="20138"/>
                    <a:pt x="11175" y="20376"/>
                    <a:pt x="9674" y="20376"/>
                  </a:cubicBezTo>
                  <a:cubicBezTo>
                    <a:pt x="8673" y="20376"/>
                    <a:pt x="7944" y="20328"/>
                    <a:pt x="7443" y="20186"/>
                  </a:cubicBezTo>
                  <a:cubicBezTo>
                    <a:pt x="6693" y="20091"/>
                    <a:pt x="6442" y="19952"/>
                    <a:pt x="6442" y="19810"/>
                  </a:cubicBezTo>
                  <a:lnTo>
                    <a:pt x="9174" y="1699"/>
                  </a:lnTo>
                  <a:cubicBezTo>
                    <a:pt x="9174" y="1414"/>
                    <a:pt x="10425" y="1180"/>
                    <a:pt x="12155" y="1180"/>
                  </a:cubicBezTo>
                  <a:cubicBezTo>
                    <a:pt x="12906" y="1180"/>
                    <a:pt x="13656" y="1228"/>
                    <a:pt x="14386" y="1371"/>
                  </a:cubicBezTo>
                  <a:cubicBezTo>
                    <a:pt x="14886" y="1462"/>
                    <a:pt x="15137" y="1557"/>
                    <a:pt x="15137" y="1747"/>
                  </a:cubicBezTo>
                  <a:lnTo>
                    <a:pt x="13406" y="14054"/>
                  </a:lnTo>
                  <a:cubicBezTo>
                    <a:pt x="13156" y="14434"/>
                    <a:pt x="14636" y="14716"/>
                    <a:pt x="16388" y="14716"/>
                  </a:cubicBezTo>
                  <a:cubicBezTo>
                    <a:pt x="18368" y="14716"/>
                    <a:pt x="19849" y="14478"/>
                    <a:pt x="19849" y="14149"/>
                  </a:cubicBezTo>
                  <a:lnTo>
                    <a:pt x="21600" y="1842"/>
                  </a:lnTo>
                  <a:cubicBezTo>
                    <a:pt x="21600" y="1371"/>
                    <a:pt x="20849" y="852"/>
                    <a:pt x="18869" y="519"/>
                  </a:cubicBezTo>
                  <a:cubicBezTo>
                    <a:pt x="17117" y="190"/>
                    <a:pt x="14886" y="0"/>
                    <a:pt x="12155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Google Shape;13777;p64"/>
            <p:cNvSpPr/>
            <p:nvPr/>
          </p:nvSpPr>
          <p:spPr>
            <a:xfrm>
              <a:off x="69357" y="114428"/>
              <a:ext cx="33361" cy="17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4" y="1228"/>
                  </a:moveTo>
                  <a:cubicBezTo>
                    <a:pt x="11047" y="1228"/>
                    <a:pt x="12284" y="1462"/>
                    <a:pt x="12284" y="1747"/>
                  </a:cubicBezTo>
                  <a:lnTo>
                    <a:pt x="15231" y="19857"/>
                  </a:lnTo>
                  <a:cubicBezTo>
                    <a:pt x="15231" y="20047"/>
                    <a:pt x="14737" y="20138"/>
                    <a:pt x="14242" y="20281"/>
                  </a:cubicBezTo>
                  <a:cubicBezTo>
                    <a:pt x="13500" y="20376"/>
                    <a:pt x="13005" y="20424"/>
                    <a:pt x="12037" y="20424"/>
                  </a:cubicBezTo>
                  <a:cubicBezTo>
                    <a:pt x="10553" y="20424"/>
                    <a:pt x="9337" y="20186"/>
                    <a:pt x="9337" y="19905"/>
                  </a:cubicBezTo>
                  <a:lnTo>
                    <a:pt x="6637" y="1794"/>
                  </a:lnTo>
                  <a:cubicBezTo>
                    <a:pt x="6637" y="1652"/>
                    <a:pt x="6884" y="1509"/>
                    <a:pt x="7379" y="1418"/>
                  </a:cubicBezTo>
                  <a:cubicBezTo>
                    <a:pt x="8100" y="1275"/>
                    <a:pt x="8595" y="1228"/>
                    <a:pt x="9584" y="1228"/>
                  </a:cubicBezTo>
                  <a:close/>
                  <a:moveTo>
                    <a:pt x="9584" y="0"/>
                  </a:moveTo>
                  <a:cubicBezTo>
                    <a:pt x="7131" y="0"/>
                    <a:pt x="4679" y="143"/>
                    <a:pt x="2947" y="519"/>
                  </a:cubicBezTo>
                  <a:cubicBezTo>
                    <a:pt x="989" y="852"/>
                    <a:pt x="0" y="1323"/>
                    <a:pt x="0" y="1794"/>
                  </a:cubicBezTo>
                  <a:lnTo>
                    <a:pt x="2947" y="19905"/>
                  </a:lnTo>
                  <a:cubicBezTo>
                    <a:pt x="2947" y="20895"/>
                    <a:pt x="7131" y="21600"/>
                    <a:pt x="12037" y="21600"/>
                  </a:cubicBezTo>
                  <a:cubicBezTo>
                    <a:pt x="14489" y="21600"/>
                    <a:pt x="16942" y="21414"/>
                    <a:pt x="18900" y="21081"/>
                  </a:cubicBezTo>
                  <a:cubicBezTo>
                    <a:pt x="20611" y="20705"/>
                    <a:pt x="21600" y="20281"/>
                    <a:pt x="21600" y="19762"/>
                  </a:cubicBezTo>
                  <a:lnTo>
                    <a:pt x="18900" y="1699"/>
                  </a:lnTo>
                  <a:cubicBezTo>
                    <a:pt x="18900" y="757"/>
                    <a:pt x="14737" y="0"/>
                    <a:pt x="9584" y="0"/>
                  </a:cubicBezTo>
                  <a:close/>
                </a:path>
              </a:pathLst>
            </a:custGeom>
            <a:solidFill>
              <a:srgbClr val="657E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48" name="Google Shape;471;p27"/>
          <p:cNvSpPr txBox="1"/>
          <p:nvPr/>
        </p:nvSpPr>
        <p:spPr>
          <a:xfrm>
            <a:off x="7038464" y="3396800"/>
            <a:ext cx="2251801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>
              <a:defRPr sz="16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r>
              <a:t>ACCURACY</a:t>
            </a:r>
          </a:p>
        </p:txBody>
      </p:sp>
      <p:sp>
        <p:nvSpPr>
          <p:cNvPr id="649" name="Google Shape;472;p27"/>
          <p:cNvSpPr txBox="1"/>
          <p:nvPr/>
        </p:nvSpPr>
        <p:spPr>
          <a:xfrm>
            <a:off x="7038464" y="3829675"/>
            <a:ext cx="1753800" cy="57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>
            <a:lvl1pPr defTabSz="804672">
              <a:def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Hyper parameter fine tuning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571;p29"/>
          <p:cNvSpPr txBox="1">
            <a:spLocks noGrp="1"/>
          </p:cNvSpPr>
          <p:nvPr>
            <p:ph type="title"/>
          </p:nvPr>
        </p:nvSpPr>
        <p:spPr>
          <a:xfrm>
            <a:off x="618825" y="411675"/>
            <a:ext cx="6153600" cy="577803"/>
          </a:xfrm>
          <a:prstGeom prst="rect">
            <a:avLst/>
          </a:prstGeom>
        </p:spPr>
        <p:txBody>
          <a:bodyPr/>
          <a:lstStyle>
            <a:lvl1pPr defTabSz="557783">
              <a:defRPr sz="1800" cap="all"/>
            </a:lvl1pPr>
          </a:lstStyle>
          <a:p>
            <a:r>
              <a:t>Challenges of the Dataset</a:t>
            </a:r>
          </a:p>
        </p:txBody>
      </p:sp>
      <p:sp>
        <p:nvSpPr>
          <p:cNvPr id="652" name="Google Shape;572;p29"/>
          <p:cNvSpPr txBox="1"/>
          <p:nvPr/>
        </p:nvSpPr>
        <p:spPr>
          <a:xfrm>
            <a:off x="940249" y="916470"/>
            <a:ext cx="3361489" cy="76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/>
          <a:p>
            <a:pPr defTabSz="466344">
              <a:defRPr sz="1600" cap="all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pPr>
            <a:r>
              <a:t>Highly Imbalanced</a:t>
            </a:r>
            <a:r>
              <a:rPr sz="1200" cap="none"/>
              <a:t> </a:t>
            </a:r>
            <a:r>
              <a:t>Dataset</a:t>
            </a:r>
          </a:p>
        </p:txBody>
      </p:sp>
      <p:sp>
        <p:nvSpPr>
          <p:cNvPr id="653" name="Google Shape;573;p29"/>
          <p:cNvSpPr txBox="1">
            <a:spLocks noGrp="1"/>
          </p:cNvSpPr>
          <p:nvPr>
            <p:ph type="body" sz="half" idx="1"/>
          </p:nvPr>
        </p:nvSpPr>
        <p:spPr>
          <a:xfrm>
            <a:off x="931245" y="1780352"/>
            <a:ext cx="7423292" cy="2482014"/>
          </a:xfrm>
          <a:prstGeom prst="rect">
            <a:avLst/>
          </a:prstGeom>
        </p:spPr>
        <p:txBody>
          <a:bodyPr/>
          <a:lstStyle/>
          <a:p>
            <a:pPr marL="64568" indent="-64568" defTabSz="420623">
              <a:buSzPct val="100000"/>
              <a:buChar char="•"/>
              <a:defRPr sz="1500"/>
            </a:pPr>
            <a:r>
              <a:t> </a:t>
            </a:r>
            <a:r>
              <a:rPr>
                <a:solidFill>
                  <a:srgbClr val="4DFFD9"/>
                </a:solidFill>
              </a:rPr>
              <a:t>32524</a:t>
            </a:r>
            <a:r>
              <a:t> Benign images occupies </a:t>
            </a:r>
            <a:r>
              <a:rPr>
                <a:solidFill>
                  <a:srgbClr val="59FFD1"/>
                </a:solidFill>
              </a:rPr>
              <a:t>98.23%</a:t>
            </a:r>
            <a:r>
              <a:t> and Malignant-584 images are of </a:t>
            </a:r>
            <a:r>
              <a:rPr>
                <a:solidFill>
                  <a:srgbClr val="50FFD8"/>
                </a:solidFill>
              </a:rPr>
              <a:t>1.763%</a:t>
            </a:r>
          </a:p>
          <a:p>
            <a:pPr marL="64568" indent="-64568" defTabSz="420623">
              <a:buSzPct val="100000"/>
              <a:buChar char="•"/>
              <a:defRPr sz="1500"/>
            </a:pPr>
            <a:r>
              <a:t> Since the percentage of malignant images are very less, we were unable to proceed with the conventional methods.</a:t>
            </a:r>
          </a:p>
          <a:p>
            <a:pPr marL="64568" indent="-64568" defTabSz="420623">
              <a:buSzPct val="100000"/>
              <a:buChar char="•"/>
              <a:defRPr sz="1500"/>
            </a:pPr>
            <a:r>
              <a:t> For this project, we have considered the images as the input and the target column as the output to be predicted.</a:t>
            </a:r>
          </a:p>
          <a:p>
            <a:pPr marL="64568" indent="-64568" defTabSz="420623">
              <a:buSzPct val="100000"/>
              <a:buChar char="•"/>
              <a:defRPr sz="1500"/>
            </a:pPr>
            <a:r>
              <a:t> Hence, the integrity of the other columns were not validated</a:t>
            </a:r>
          </a:p>
          <a:p>
            <a:pPr marL="64568" indent="-64568" defTabSz="420623">
              <a:buSzPct val="100000"/>
              <a:buChar char="•"/>
              <a:defRPr sz="1500"/>
            </a:pPr>
            <a:r>
              <a:t> The image and the target column have no missing data or NA values.</a:t>
            </a:r>
          </a:p>
        </p:txBody>
      </p:sp>
      <p:sp>
        <p:nvSpPr>
          <p:cNvPr id="654" name="Google Shape;592;p29"/>
          <p:cNvSpPr/>
          <p:nvPr/>
        </p:nvSpPr>
        <p:spPr>
          <a:xfrm>
            <a:off x="693116" y="1484926"/>
            <a:ext cx="2781820" cy="2365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655" name="Google Shape;593;p29"/>
          <p:cNvSpPr/>
          <p:nvPr/>
        </p:nvSpPr>
        <p:spPr>
          <a:xfrm flipH="1">
            <a:off x="7041077" y="1484923"/>
            <a:ext cx="1384730" cy="2727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440"/>
                </a:lnTo>
              </a:path>
            </a:pathLst>
          </a:custGeom>
          <a:ln>
            <a:solidFill>
              <a:schemeClr val="accent3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1A5E8F"/>
                </a:solidFill>
              </a:defRPr>
            </a:pPr>
            <a:endParaRPr/>
          </a:p>
        </p:txBody>
      </p:sp>
      <p:sp>
        <p:nvSpPr>
          <p:cNvPr id="656" name="Google Shape;594;p29"/>
          <p:cNvSpPr/>
          <p:nvPr/>
        </p:nvSpPr>
        <p:spPr>
          <a:xfrm>
            <a:off x="923634" y="3637060"/>
            <a:ext cx="121175" cy="12114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Google Shape;595;p29"/>
          <p:cNvSpPr/>
          <p:nvPr/>
        </p:nvSpPr>
        <p:spPr>
          <a:xfrm>
            <a:off x="8282034" y="2960784"/>
            <a:ext cx="121175" cy="12114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00;p30"/>
          <p:cNvSpPr txBox="1">
            <a:spLocks noGrp="1"/>
          </p:cNvSpPr>
          <p:nvPr>
            <p:ph type="title"/>
          </p:nvPr>
        </p:nvSpPr>
        <p:spPr>
          <a:xfrm>
            <a:off x="621627" y="411675"/>
            <a:ext cx="5888706" cy="577803"/>
          </a:xfrm>
          <a:prstGeom prst="rect">
            <a:avLst/>
          </a:prstGeom>
        </p:spPr>
        <p:txBody>
          <a:bodyPr/>
          <a:lstStyle>
            <a:lvl1pPr algn="l" defTabSz="768094"/>
          </a:lstStyle>
          <a:p>
            <a:r>
              <a:t>OUR SOLUTIONS FOR DATA IMBALANCE</a:t>
            </a:r>
          </a:p>
        </p:txBody>
      </p:sp>
      <p:sp>
        <p:nvSpPr>
          <p:cNvPr id="660" name="Google Shape;601;p30"/>
          <p:cNvSpPr txBox="1"/>
          <p:nvPr/>
        </p:nvSpPr>
        <p:spPr>
          <a:xfrm>
            <a:off x="5901251" y="1943417"/>
            <a:ext cx="2451289" cy="107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>
              <a:def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IMAGE AUGMENTATION</a:t>
            </a:r>
          </a:p>
        </p:txBody>
      </p:sp>
      <p:sp>
        <p:nvSpPr>
          <p:cNvPr id="661" name="Google Shape;604;p30"/>
          <p:cNvSpPr txBox="1"/>
          <p:nvPr/>
        </p:nvSpPr>
        <p:spPr>
          <a:xfrm>
            <a:off x="1218541" y="2033595"/>
            <a:ext cx="1881303" cy="107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>
            <a:lvl1pPr algn="ctr" defTabSz="658368">
              <a:defRPr sz="23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r>
              <a:t>STRATIFIED SAMPLING</a:t>
            </a:r>
          </a:p>
        </p:txBody>
      </p:sp>
      <p:sp>
        <p:nvSpPr>
          <p:cNvPr id="662" name="Google Shape;609;p30"/>
          <p:cNvSpPr/>
          <p:nvPr/>
        </p:nvSpPr>
        <p:spPr>
          <a:xfrm>
            <a:off x="3510824" y="2334373"/>
            <a:ext cx="723903" cy="7239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Google Shape;611;p30"/>
          <p:cNvSpPr/>
          <p:nvPr/>
        </p:nvSpPr>
        <p:spPr>
          <a:xfrm>
            <a:off x="4909275" y="2334373"/>
            <a:ext cx="723903" cy="723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64" name="Google Shape;613;p30"/>
          <p:cNvCxnSpPr>
            <a:stCxn id="662" idx="0"/>
            <a:endCxn id="663" idx="0"/>
          </p:cNvCxnSpPr>
          <p:nvPr/>
        </p:nvCxnSpPr>
        <p:spPr>
          <a:xfrm>
            <a:off x="3873500" y="2692400"/>
            <a:ext cx="1397000" cy="12700"/>
          </a:xfrm>
          <a:prstGeom prst="bentConnector2">
            <a:avLst/>
          </a:prstGeom>
          <a:ln>
            <a:solidFill>
              <a:srgbClr val="FFD6E1"/>
            </a:solidFill>
          </a:ln>
        </p:spPr>
      </p:cxnSp>
      <p:grpSp>
        <p:nvGrpSpPr>
          <p:cNvPr id="669" name="Google Shape;1745;p52"/>
          <p:cNvGrpSpPr/>
          <p:nvPr/>
        </p:nvGrpSpPr>
        <p:grpSpPr>
          <a:xfrm>
            <a:off x="3588900" y="2395282"/>
            <a:ext cx="567751" cy="602089"/>
            <a:chOff x="-1" y="-1"/>
            <a:chExt cx="567749" cy="602088"/>
          </a:xfrm>
        </p:grpSpPr>
        <p:sp>
          <p:nvSpPr>
            <p:cNvPr id="665" name="Google Shape;1746;p52"/>
            <p:cNvSpPr/>
            <p:nvPr/>
          </p:nvSpPr>
          <p:spPr>
            <a:xfrm>
              <a:off x="281133" y="-2"/>
              <a:ext cx="286616" cy="30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0584" y="10493"/>
                    <a:pt x="11561" y="1547"/>
                    <a:pt x="4" y="0"/>
                  </a:cubicBezTo>
                  <a:close/>
                </a:path>
              </a:pathLst>
            </a:custGeom>
            <a:noFill/>
            <a:ln w="9525" cap="flat">
              <a:solidFill>
                <a:srgbClr val="667E9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Google Shape;1747;p52"/>
            <p:cNvSpPr/>
            <p:nvPr/>
          </p:nvSpPr>
          <p:spPr>
            <a:xfrm>
              <a:off x="-2" y="332280"/>
              <a:ext cx="243799" cy="24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3" y="11397"/>
                    <a:pt x="10130" y="20442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445D7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Google Shape;1748;p52"/>
            <p:cNvSpPr/>
            <p:nvPr/>
          </p:nvSpPr>
          <p:spPr>
            <a:xfrm>
              <a:off x="281133" y="332280"/>
              <a:ext cx="256888" cy="26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493" y="20051"/>
                    <a:pt x="20510" y="11127"/>
                    <a:pt x="21600" y="0"/>
                  </a:cubicBezTo>
                  <a:close/>
                </a:path>
              </a:pathLst>
            </a:custGeom>
            <a:noFill/>
            <a:ln w="9525" cap="flat">
              <a:solidFill>
                <a:srgbClr val="CFD9E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Google Shape;1749;p52"/>
            <p:cNvSpPr/>
            <p:nvPr/>
          </p:nvSpPr>
          <p:spPr>
            <a:xfrm>
              <a:off x="26916" y="82852"/>
              <a:ext cx="216881" cy="22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115" y="1135"/>
                    <a:pt x="1000" y="10214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869F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8" name="Google Shape;9322;p56"/>
          <p:cNvGrpSpPr/>
          <p:nvPr/>
        </p:nvGrpSpPr>
        <p:grpSpPr>
          <a:xfrm>
            <a:off x="4985855" y="2454167"/>
            <a:ext cx="570743" cy="484320"/>
            <a:chOff x="-1" y="0"/>
            <a:chExt cx="570742" cy="484319"/>
          </a:xfrm>
        </p:grpSpPr>
        <p:sp>
          <p:nvSpPr>
            <p:cNvPr id="670" name="Google Shape;9323;p56"/>
            <p:cNvSpPr/>
            <p:nvPr/>
          </p:nvSpPr>
          <p:spPr>
            <a:xfrm>
              <a:off x="544789" y="330651"/>
              <a:ext cx="25953" cy="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1" h="21600" extrusionOk="0">
                  <a:moveTo>
                    <a:pt x="8624" y="0"/>
                  </a:moveTo>
                  <a:cubicBezTo>
                    <a:pt x="3890" y="0"/>
                    <a:pt x="0" y="4871"/>
                    <a:pt x="0" y="10586"/>
                  </a:cubicBezTo>
                  <a:cubicBezTo>
                    <a:pt x="0" y="17010"/>
                    <a:pt x="3857" y="21600"/>
                    <a:pt x="9258" y="21600"/>
                  </a:cubicBezTo>
                  <a:cubicBezTo>
                    <a:pt x="17357" y="21600"/>
                    <a:pt x="21600" y="10127"/>
                    <a:pt x="15428" y="3242"/>
                  </a:cubicBezTo>
                  <a:cubicBezTo>
                    <a:pt x="13885" y="947"/>
                    <a:pt x="11572" y="29"/>
                    <a:pt x="9258" y="29"/>
                  </a:cubicBezTo>
                  <a:cubicBezTo>
                    <a:pt x="9044" y="10"/>
                    <a:pt x="8834" y="0"/>
                    <a:pt x="8624" y="0"/>
                  </a:cubicBezTo>
                  <a:close/>
                </a:path>
              </a:pathLst>
            </a:custGeom>
            <a:noFill/>
            <a:ln w="9525" cap="flat">
              <a:solidFill>
                <a:srgbClr val="435D7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Google Shape;9324;p56"/>
            <p:cNvSpPr/>
            <p:nvPr/>
          </p:nvSpPr>
          <p:spPr>
            <a:xfrm>
              <a:off x="544789" y="258124"/>
              <a:ext cx="25953" cy="25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1" h="21600" extrusionOk="0">
                  <a:moveTo>
                    <a:pt x="10168" y="0"/>
                  </a:moveTo>
                  <a:cubicBezTo>
                    <a:pt x="9866" y="0"/>
                    <a:pt x="9562" y="29"/>
                    <a:pt x="9258" y="89"/>
                  </a:cubicBezTo>
                  <a:cubicBezTo>
                    <a:pt x="9044" y="68"/>
                    <a:pt x="8834" y="60"/>
                    <a:pt x="8624" y="60"/>
                  </a:cubicBezTo>
                  <a:cubicBezTo>
                    <a:pt x="3890" y="60"/>
                    <a:pt x="0" y="4918"/>
                    <a:pt x="0" y="10614"/>
                  </a:cubicBezTo>
                  <a:cubicBezTo>
                    <a:pt x="0" y="16565"/>
                    <a:pt x="3857" y="21600"/>
                    <a:pt x="9258" y="21600"/>
                  </a:cubicBezTo>
                  <a:cubicBezTo>
                    <a:pt x="17357" y="21600"/>
                    <a:pt x="21600" y="9699"/>
                    <a:pt x="15428" y="2835"/>
                  </a:cubicBezTo>
                  <a:cubicBezTo>
                    <a:pt x="14088" y="1243"/>
                    <a:pt x="12167" y="0"/>
                    <a:pt x="10168" y="0"/>
                  </a:cubicBezTo>
                  <a:close/>
                </a:path>
              </a:pathLst>
            </a:custGeom>
            <a:noFill/>
            <a:ln w="9525" cap="flat">
              <a:solidFill>
                <a:srgbClr val="869FB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Google Shape;9325;p56"/>
            <p:cNvSpPr/>
            <p:nvPr/>
          </p:nvSpPr>
          <p:spPr>
            <a:xfrm>
              <a:off x="544789" y="185226"/>
              <a:ext cx="25953" cy="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1" h="21600" extrusionOk="0">
                  <a:moveTo>
                    <a:pt x="9258" y="0"/>
                  </a:moveTo>
                  <a:cubicBezTo>
                    <a:pt x="4243" y="0"/>
                    <a:pt x="0" y="4950"/>
                    <a:pt x="0" y="10801"/>
                  </a:cubicBezTo>
                  <a:cubicBezTo>
                    <a:pt x="0" y="16652"/>
                    <a:pt x="3857" y="21600"/>
                    <a:pt x="9258" y="21600"/>
                  </a:cubicBezTo>
                  <a:cubicBezTo>
                    <a:pt x="17357" y="21600"/>
                    <a:pt x="21600" y="9901"/>
                    <a:pt x="15428" y="3150"/>
                  </a:cubicBezTo>
                  <a:cubicBezTo>
                    <a:pt x="13885" y="900"/>
                    <a:pt x="11572" y="0"/>
                    <a:pt x="9258" y="0"/>
                  </a:cubicBezTo>
                  <a:close/>
                </a:path>
              </a:pathLst>
            </a:custGeom>
            <a:noFill/>
            <a:ln w="9525" cap="flat">
              <a:solidFill>
                <a:srgbClr val="BAC8D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Google Shape;9326;p56"/>
            <p:cNvSpPr/>
            <p:nvPr/>
          </p:nvSpPr>
          <p:spPr>
            <a:xfrm>
              <a:off x="-2" y="312163"/>
              <a:ext cx="536077" cy="17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2" y="0"/>
                  </a:moveTo>
                  <a:lnTo>
                    <a:pt x="0" y="4443"/>
                  </a:lnTo>
                  <a:lnTo>
                    <a:pt x="10800" y="21600"/>
                  </a:lnTo>
                  <a:lnTo>
                    <a:pt x="21600" y="4443"/>
                  </a:lnTo>
                  <a:lnTo>
                    <a:pt x="18659" y="0"/>
                  </a:lnTo>
                  <a:lnTo>
                    <a:pt x="10800" y="12509"/>
                  </a:lnTo>
                  <a:close/>
                </a:path>
              </a:pathLst>
            </a:custGeom>
            <a:noFill/>
            <a:ln w="9525" cap="flat">
              <a:solidFill>
                <a:srgbClr val="435D74"/>
              </a:solidFill>
              <a:prstDash val="solid"/>
              <a:miter lim="22198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Google Shape;9327;p56"/>
            <p:cNvSpPr/>
            <p:nvPr/>
          </p:nvSpPr>
          <p:spPr>
            <a:xfrm>
              <a:off x="-2" y="239704"/>
              <a:ext cx="536077" cy="17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9" y="0"/>
                  </a:moveTo>
                  <a:lnTo>
                    <a:pt x="15717" y="4648"/>
                  </a:lnTo>
                  <a:lnTo>
                    <a:pt x="10800" y="12509"/>
                  </a:lnTo>
                  <a:lnTo>
                    <a:pt x="5883" y="4648"/>
                  </a:lnTo>
                  <a:lnTo>
                    <a:pt x="2942" y="0"/>
                  </a:lnTo>
                  <a:lnTo>
                    <a:pt x="0" y="4443"/>
                  </a:lnTo>
                  <a:lnTo>
                    <a:pt x="2942" y="9091"/>
                  </a:lnTo>
                  <a:lnTo>
                    <a:pt x="10800" y="21600"/>
                  </a:lnTo>
                  <a:lnTo>
                    <a:pt x="18659" y="9091"/>
                  </a:lnTo>
                  <a:lnTo>
                    <a:pt x="21600" y="4443"/>
                  </a:lnTo>
                  <a:close/>
                </a:path>
              </a:pathLst>
            </a:custGeom>
            <a:noFill/>
            <a:ln w="9525" cap="flat">
              <a:solidFill>
                <a:srgbClr val="869FB2"/>
              </a:solidFill>
              <a:prstDash val="solid"/>
              <a:miter lim="22198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Google Shape;9328;p56"/>
            <p:cNvSpPr/>
            <p:nvPr/>
          </p:nvSpPr>
          <p:spPr>
            <a:xfrm>
              <a:off x="-2" y="167249"/>
              <a:ext cx="536077" cy="17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9" y="0"/>
                  </a:moveTo>
                  <a:lnTo>
                    <a:pt x="15717" y="4648"/>
                  </a:lnTo>
                  <a:lnTo>
                    <a:pt x="12776" y="9296"/>
                  </a:lnTo>
                  <a:lnTo>
                    <a:pt x="10800" y="12509"/>
                  </a:lnTo>
                  <a:lnTo>
                    <a:pt x="8824" y="9296"/>
                  </a:lnTo>
                  <a:lnTo>
                    <a:pt x="2942" y="0"/>
                  </a:lnTo>
                  <a:lnTo>
                    <a:pt x="0" y="4375"/>
                  </a:lnTo>
                  <a:lnTo>
                    <a:pt x="2942" y="9091"/>
                  </a:lnTo>
                  <a:lnTo>
                    <a:pt x="5883" y="13739"/>
                  </a:lnTo>
                  <a:lnTo>
                    <a:pt x="10800" y="21600"/>
                  </a:lnTo>
                  <a:lnTo>
                    <a:pt x="15717" y="13739"/>
                  </a:lnTo>
                  <a:lnTo>
                    <a:pt x="18659" y="9091"/>
                  </a:lnTo>
                  <a:lnTo>
                    <a:pt x="21600" y="4375"/>
                  </a:lnTo>
                  <a:close/>
                </a:path>
              </a:pathLst>
            </a:custGeom>
            <a:noFill/>
            <a:ln w="9525" cap="flat">
              <a:solidFill>
                <a:srgbClr val="BAC8D3"/>
              </a:solidFill>
              <a:prstDash val="solid"/>
              <a:miter lim="22198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Google Shape;9329;p56"/>
            <p:cNvSpPr/>
            <p:nvPr/>
          </p:nvSpPr>
          <p:spPr>
            <a:xfrm>
              <a:off x="-2" y="-1"/>
              <a:ext cx="536077" cy="26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491"/>
                  </a:lnTo>
                  <a:lnTo>
                    <a:pt x="10800" y="21600"/>
                  </a:lnTo>
                  <a:lnTo>
                    <a:pt x="21600" y="10491"/>
                  </a:lnTo>
                  <a:close/>
                </a:path>
              </a:pathLst>
            </a:custGeom>
            <a:noFill/>
            <a:ln w="9525" cap="flat">
              <a:solidFill>
                <a:srgbClr val="E3E9ED"/>
              </a:solidFill>
              <a:prstDash val="solid"/>
              <a:miter lim="22198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Google Shape;9330;p56"/>
            <p:cNvSpPr/>
            <p:nvPr/>
          </p:nvSpPr>
          <p:spPr>
            <a:xfrm>
              <a:off x="544789" y="112736"/>
              <a:ext cx="25953" cy="2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1" h="21600" extrusionOk="0">
                  <a:moveTo>
                    <a:pt x="8624" y="0"/>
                  </a:moveTo>
                  <a:cubicBezTo>
                    <a:pt x="3890" y="0"/>
                    <a:pt x="0" y="4865"/>
                    <a:pt x="0" y="10570"/>
                  </a:cubicBezTo>
                  <a:cubicBezTo>
                    <a:pt x="0" y="16717"/>
                    <a:pt x="3538" y="21600"/>
                    <a:pt x="8580" y="21600"/>
                  </a:cubicBezTo>
                  <a:cubicBezTo>
                    <a:pt x="8803" y="21600"/>
                    <a:pt x="9029" y="21590"/>
                    <a:pt x="9258" y="21571"/>
                  </a:cubicBezTo>
                  <a:cubicBezTo>
                    <a:pt x="17357" y="21571"/>
                    <a:pt x="21600" y="10111"/>
                    <a:pt x="15428" y="3238"/>
                  </a:cubicBezTo>
                  <a:cubicBezTo>
                    <a:pt x="13885" y="946"/>
                    <a:pt x="11572" y="29"/>
                    <a:pt x="9258" y="29"/>
                  </a:cubicBezTo>
                  <a:cubicBezTo>
                    <a:pt x="9044" y="8"/>
                    <a:pt x="8834" y="0"/>
                    <a:pt x="8624" y="0"/>
                  </a:cubicBezTo>
                  <a:close/>
                </a:path>
              </a:pathLst>
            </a:custGeom>
            <a:noFill/>
            <a:ln w="9525" cap="flat">
              <a:solidFill>
                <a:srgbClr val="E3E9E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465;p26"/>
          <p:cNvSpPr txBox="1">
            <a:spLocks noGrp="1"/>
          </p:cNvSpPr>
          <p:nvPr>
            <p:ph type="body" sz="half" idx="1"/>
          </p:nvPr>
        </p:nvSpPr>
        <p:spPr>
          <a:xfrm>
            <a:off x="597374" y="1602192"/>
            <a:ext cx="4108120" cy="2925355"/>
          </a:xfrm>
          <a:prstGeom prst="rect">
            <a:avLst/>
          </a:prstGeom>
        </p:spPr>
        <p:txBody>
          <a:bodyPr/>
          <a:lstStyle/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In regular train-test split, the split will usually by completely random, which is not good for imbalance datasets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Stratified sampling splits the data such that the ratio between the target classes is the same as it is in the full dataset.</a:t>
            </a:r>
          </a:p>
          <a:p>
            <a:pPr marL="120315" indent="-120315">
              <a:buClrTx/>
              <a:buSzPct val="100000"/>
              <a:buFontTx/>
              <a:buChar char="•"/>
              <a:defRPr sz="1700"/>
            </a:pPr>
            <a:r>
              <a:t>Using stratified k-fold has shown improvement in accuracy.</a:t>
            </a:r>
          </a:p>
        </p:txBody>
      </p:sp>
      <p:sp>
        <p:nvSpPr>
          <p:cNvPr id="681" name="Google Shape;466;p26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STRATIFIED SAMPLING</a:t>
            </a:r>
          </a:p>
        </p:txBody>
      </p:sp>
      <p:pic>
        <p:nvPicPr>
          <p:cNvPr id="682" name="fnprOaMffgq_CHSzQ8-Jj-IuLJj0bQxLjwDvGuZIYuxBfN43GzvOdXOC1FZ6V9tnkklRgGV1JA446II1GfcfZrUODh70jzIHv__3rOfLTlMYq3z-Z0iLWKC_lWnw-oBf-xwErFCu7G3geX6zrHMC_1oP7BVOhyA4TOLa9fa5uRpa3ihtRAYLPsxS1M1gMJXi.png" descr="fnprOaMffgq_CHSzQ8-Jj-IuLJj0bQxLjwDvGuZIYuxBfN43GzvOdXOC1FZ6V9tnkklRgGV1JA446II1GfcfZrUODh70jzIHv__3rOfLTlMYq3z-Z0iLWKC_lWnw-oBf-xwErFCu7G3geX6zrHMC_1oP7BVOhyA4TOLa9fa5uRpa3ihtRAYLPsxS1M1gMJX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09" y="1636634"/>
            <a:ext cx="3676997" cy="2760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4" y="4573187"/>
            <a:ext cx="7747003" cy="431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465;p26"/>
          <p:cNvSpPr txBox="1">
            <a:spLocks noGrp="1"/>
          </p:cNvSpPr>
          <p:nvPr>
            <p:ph type="body" sz="half" idx="1"/>
          </p:nvPr>
        </p:nvSpPr>
        <p:spPr>
          <a:xfrm>
            <a:off x="597373" y="1365159"/>
            <a:ext cx="3403786" cy="3089532"/>
          </a:xfrm>
          <a:prstGeom prst="rect">
            <a:avLst/>
          </a:prstGeom>
        </p:spPr>
        <p:txBody>
          <a:bodyPr/>
          <a:lstStyle>
            <a:lvl1pPr marL="120315" indent="-120315">
              <a:buClrTx/>
              <a:buSzPct val="100000"/>
              <a:buFontTx/>
              <a:buChar char="•"/>
              <a:defRPr sz="1800"/>
            </a:lvl1pPr>
          </a:lstStyle>
          <a:p>
            <a:r>
              <a:t>Image augmentation is the artificial way of creating new images from existing images by applying geometrical transformations(horizontal, vertical) and also applying noise like gaussian blur, brightness and scaling.</a:t>
            </a:r>
          </a:p>
        </p:txBody>
      </p:sp>
      <p:sp>
        <p:nvSpPr>
          <p:cNvPr id="686" name="Google Shape;466;p26"/>
          <p:cNvSpPr txBox="1">
            <a:spLocks noGrp="1"/>
          </p:cNvSpPr>
          <p:nvPr>
            <p:ph type="title"/>
          </p:nvPr>
        </p:nvSpPr>
        <p:spPr>
          <a:xfrm>
            <a:off x="618822" y="411675"/>
            <a:ext cx="4727705" cy="577803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IMAGE AUGMENTATION</a:t>
            </a:r>
          </a:p>
        </p:txBody>
      </p:sp>
      <p:pic>
        <p:nvPicPr>
          <p:cNvPr id="687" name="NbCYa0emHxF-YADfgZYKlr6n8h7dt93v8pa17xd_kn3zCWGKrCV4n9HOMqGaTWkGjYTOZ5Xn2JJkE3oNryjdclTtcSDzkR4obrD6iIx_0nHrXjFzq8vR96VBbSc0o9WfohLwHLUCJab1XqD0sx_3-k8gqMIYRrb618MwgR3vUluLQvfmen9PzsRggiIiAup2.png" descr="NbCYa0emHxF-YADfgZYKlr6n8h7dt93v8pa17xd_kn3zCWGKrCV4n9HOMqGaTWkGjYTOZ5Xn2JJkE3oNryjdclTtcSDzkR4obrD6iIx_0nHrXjFzq8vR96VBbSc0o9WfohLwHLUCJab1XqD0sx_3-k8gqMIYRrb618MwgR3vUluLQvfmen9PzsRggiIiAu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03" y="1372871"/>
            <a:ext cx="4443399" cy="3524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ata Science Consulting by Slidesgo">
  <a:themeElements>
    <a:clrScheme name="Data Science Consulting by Slidesgo">
      <a:dk1>
        <a:srgbClr val="002845"/>
      </a:dk1>
      <a:lt1>
        <a:srgbClr val="002845"/>
      </a:lt1>
      <a:dk2>
        <a:srgbClr val="A7A7A7"/>
      </a:dk2>
      <a:lt2>
        <a:srgbClr val="535353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0000FF"/>
      </a:hlink>
      <a:folHlink>
        <a:srgbClr val="FF00FF"/>
      </a:folHlink>
    </a:clrScheme>
    <a:fontScheme name="Data Science Consulting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Consulting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84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284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284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ta Science Consulting by Slidesgo">
  <a:themeElements>
    <a:clrScheme name="Data Science Consulting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0000FF"/>
      </a:hlink>
      <a:folHlink>
        <a:srgbClr val="FF00FF"/>
      </a:folHlink>
    </a:clrScheme>
    <a:fontScheme name="Data Science Consulting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Consulting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84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284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284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</Words>
  <Application>Microsoft Office PowerPoint</Application>
  <PresentationFormat>On-screen Show (16:9)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Advent Pro SemiBold</vt:lpstr>
      <vt:lpstr>Arial</vt:lpstr>
      <vt:lpstr>Helvetica</vt:lpstr>
      <vt:lpstr>Kulim Park</vt:lpstr>
      <vt:lpstr>Maven Pro</vt:lpstr>
      <vt:lpstr>Share Tech</vt:lpstr>
      <vt:lpstr>Data Science Consulting by Slidesgo</vt:lpstr>
      <vt:lpstr> Melanoma Skin Cancer Detection</vt:lpstr>
      <vt:lpstr>NEED FOR Melanoma Detection</vt:lpstr>
      <vt:lpstr>PowerPoint Presentation</vt:lpstr>
      <vt:lpstr>DATASET</vt:lpstr>
      <vt:lpstr>MODEL</vt:lpstr>
      <vt:lpstr>Challenges of the Dataset</vt:lpstr>
      <vt:lpstr>OUR SOLUTIONS FOR DATA IMBALANCE</vt:lpstr>
      <vt:lpstr>STRATIFIED SAMPLING</vt:lpstr>
      <vt:lpstr>IMAGE AUGMENTATION</vt:lpstr>
      <vt:lpstr>DATA CLEANING</vt:lpstr>
      <vt:lpstr>Exploratory Data Analysis</vt:lpstr>
      <vt:lpstr>Modeling: SVC</vt:lpstr>
      <vt:lpstr>SVC MODEL RUNS</vt:lpstr>
      <vt:lpstr>DISADVANTAGE OF USING SVC</vt:lpstr>
      <vt:lpstr>Modeling: CNN</vt:lpstr>
      <vt:lpstr>MODEL COMPILING</vt:lpstr>
      <vt:lpstr>CNN - BASE MODEL</vt:lpstr>
      <vt:lpstr>Modeling:</vt:lpstr>
      <vt:lpstr>PowerPoint Presentation</vt:lpstr>
      <vt:lpstr>HOW TO DEAL WITH OVERFITTING?</vt:lpstr>
      <vt:lpstr>TRAINING VALIDATION AND RESULTS</vt:lpstr>
      <vt:lpstr>PowerPoint Presentation</vt:lpstr>
      <vt:lpstr>Further considerations: Future work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Melanoma Skin Cancer Detection</dc:title>
  <cp:lastModifiedBy>Ajith Kumar E</cp:lastModifiedBy>
  <cp:revision>1</cp:revision>
  <dcterms:modified xsi:type="dcterms:W3CDTF">2022-11-28T03:10:30Z</dcterms:modified>
</cp:coreProperties>
</file>