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62" r:id="rId5"/>
    <p:sldId id="273" r:id="rId6"/>
    <p:sldId id="263" r:id="rId7"/>
    <p:sldId id="265" r:id="rId8"/>
    <p:sldId id="266" r:id="rId9"/>
    <p:sldId id="267" r:id="rId10"/>
    <p:sldId id="274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5274" autoAdjust="0"/>
  </p:normalViewPr>
  <p:slideViewPr>
    <p:cSldViewPr>
      <p:cViewPr varScale="1">
        <p:scale>
          <a:sx n="87" d="100"/>
          <a:sy n="87" d="100"/>
        </p:scale>
        <p:origin x="102" y="54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9996079"/>
        <c:axId val="79999684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996079"/>
        <c:axId val="799996847"/>
      </c:lineChart>
      <c:catAx>
        <c:axId val="79999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99996847"/>
        <c:crosses val="autoZero"/>
        <c:auto val="1"/>
        <c:lblAlgn val="ctr"/>
        <c:lblOffset val="100"/>
        <c:noMultiLvlLbl val="0"/>
      </c:catAx>
      <c:valAx>
        <c:axId val="79999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9999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 smtClean="0"/>
            <a:t>Group A</a:t>
          </a:r>
          <a:endParaRPr lang="en-US" dirty="0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BB2B3-43BF-4BBF-B8B9-75901CCFACA5}" type="pres">
      <dgm:prSet presAssocID="{98450B70-D18C-4E1D-97E9-FA8BA06091D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2CCDB-7FE7-42D3-9D84-BC2F375234DF}" type="pres">
      <dgm:prSet presAssocID="{F20117B0-FCD8-4927-B2D0-4FE779DC2A9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81006" y="1326309"/>
          <a:ext cx="1051083" cy="11966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2533" y="161161"/>
          <a:ext cx="1769406" cy="12385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Group A</a:t>
          </a:r>
          <a:endParaRPr lang="en-US" sz="3100" kern="1200" dirty="0"/>
        </a:p>
      </dsp:txBody>
      <dsp:txXfrm>
        <a:off x="63004" y="221632"/>
        <a:ext cx="1648464" cy="1117585"/>
      </dsp:txXfrm>
    </dsp:sp>
    <dsp:sp modelId="{B00BB2B3-43BF-4BBF-B8B9-75901CCFACA5}">
      <dsp:nvSpPr>
        <dsp:cNvPr id="0" name=""/>
        <dsp:cNvSpPr/>
      </dsp:nvSpPr>
      <dsp:spPr>
        <a:xfrm>
          <a:off x="1771939" y="279283"/>
          <a:ext cx="1286897" cy="100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1771939" y="279283"/>
        <a:ext cx="1286897" cy="1001032"/>
      </dsp:txXfrm>
    </dsp:sp>
    <dsp:sp modelId="{CB65E7BF-26FC-4997-A604-64C56983E379}">
      <dsp:nvSpPr>
        <dsp:cNvPr id="0" name=""/>
        <dsp:cNvSpPr/>
      </dsp:nvSpPr>
      <dsp:spPr>
        <a:xfrm rot="5400000">
          <a:off x="1748032" y="2717584"/>
          <a:ext cx="1051083" cy="11966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469559" y="1552436"/>
          <a:ext cx="1769406" cy="12385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Group B</a:t>
          </a:r>
          <a:endParaRPr lang="en-US" sz="3100" kern="1200" dirty="0"/>
        </a:p>
      </dsp:txBody>
      <dsp:txXfrm>
        <a:off x="1530030" y="1612907"/>
        <a:ext cx="1648464" cy="1117585"/>
      </dsp:txXfrm>
    </dsp:sp>
    <dsp:sp modelId="{5812CCDB-7FE7-42D3-9D84-BC2F375234DF}">
      <dsp:nvSpPr>
        <dsp:cNvPr id="0" name=""/>
        <dsp:cNvSpPr/>
      </dsp:nvSpPr>
      <dsp:spPr>
        <a:xfrm>
          <a:off x="3238965" y="1670558"/>
          <a:ext cx="1286897" cy="100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3238965" y="1670558"/>
        <a:ext cx="1286897" cy="1001032"/>
      </dsp:txXfrm>
    </dsp:sp>
    <dsp:sp modelId="{AE7ECB50-F4B1-47FD-BE6E-79C06FC25BB6}">
      <dsp:nvSpPr>
        <dsp:cNvPr id="0" name=""/>
        <dsp:cNvSpPr/>
      </dsp:nvSpPr>
      <dsp:spPr>
        <a:xfrm>
          <a:off x="2936585" y="2943711"/>
          <a:ext cx="1769406" cy="12385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Group C</a:t>
          </a:r>
          <a:endParaRPr lang="en-US" sz="3100" kern="1200" dirty="0"/>
        </a:p>
      </dsp:txBody>
      <dsp:txXfrm>
        <a:off x="2997056" y="3004182"/>
        <a:ext cx="1648464" cy="1117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5/23/2014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3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23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790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0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54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title="World map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9542" y="1213026"/>
            <a:ext cx="9753600" cy="3048001"/>
          </a:xfrm>
        </p:spPr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</a:t>
            </a: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Chart</a:t>
            </a:r>
          </a:p>
        </p:txBody>
      </p:sp>
      <p:graphicFrame>
        <p:nvGraphicFramePr>
          <p:cNvPr id="7" name="Content Placeholder 6" descr="Clustered Column-Line Combinatio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40765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08784755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1805120299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284361634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352350139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0615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70782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07328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517688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5" name="Content Placeholder 4" descr="Step Down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6274812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Personnalisé</PresentationFormat>
  <Paragraphs>36</Paragraphs>
  <Slides>11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Continental World 16x9</vt:lpstr>
      <vt:lpstr>Title Layout</vt:lpstr>
      <vt:lpstr>Title and Content Layout with List</vt:lpstr>
      <vt:lpstr>Title and Content Layout  with Chart</vt:lpstr>
      <vt:lpstr>Two Content Layout with Table</vt:lpstr>
      <vt:lpstr>Two Content Layout  with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 </cp:lastModifiedBy>
  <cp:revision>3</cp:revision>
  <dcterms:created xsi:type="dcterms:W3CDTF">2014-04-17T22:21:55Z</dcterms:created>
  <dcterms:modified xsi:type="dcterms:W3CDTF">2014-05-23T16:40:38Z</dcterms:modified>
</cp:coreProperties>
</file>