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cient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Inky Fingers"/>
                <a:ea typeface="Inky Fingers"/>
                <a:cs typeface="Inky Fingers"/>
                <a:sym typeface="Inky Fingers"/>
              </a:defRPr>
            </a:lvl1pPr>
          </a:lstStyle>
          <a:p>
            <a:pPr/>
            <a:r>
              <a:t>Scientist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35406"/>
          <a:stretch>
            <a:fillRect/>
          </a:stretch>
        </p:blipFill>
        <p:spPr>
          <a:xfrm>
            <a:off x="1445617" y="242093"/>
            <a:ext cx="10113579" cy="9269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64164" r="0" b="4109"/>
          <a:stretch>
            <a:fillRect/>
          </a:stretch>
        </p:blipFill>
        <p:spPr>
          <a:xfrm>
            <a:off x="0" y="1949648"/>
            <a:ext cx="13004934" cy="5854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2"/>
          <a:stretch>
            <a:fillRect/>
          </a:stretch>
        </p:blipFill>
        <p:spPr>
          <a:xfrm>
            <a:off x="848915" y="-70049"/>
            <a:ext cx="11306796" cy="9893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61104" r="0" b="4785"/>
          <a:stretch>
            <a:fillRect/>
          </a:stretch>
        </p:blipFill>
        <p:spPr>
          <a:xfrm>
            <a:off x="147042" y="1800820"/>
            <a:ext cx="12710817" cy="6152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60195"/>
          <a:stretch>
            <a:fillRect/>
          </a:stretch>
        </p:blipFill>
        <p:spPr>
          <a:xfrm>
            <a:off x="-156171" y="1116210"/>
            <a:ext cx="13317038" cy="7521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39887" r="0" b="4151"/>
          <a:stretch>
            <a:fillRect/>
          </a:stretch>
        </p:blipFill>
        <p:spPr>
          <a:xfrm>
            <a:off x="789102" y="472116"/>
            <a:ext cx="11426543" cy="9073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1565" r="0" b="47558"/>
          <a:stretch>
            <a:fillRect/>
          </a:stretch>
        </p:blipFill>
        <p:spPr>
          <a:xfrm>
            <a:off x="74925" y="182198"/>
            <a:ext cx="12854909" cy="9279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2255" r="66912" b="4676"/>
          <a:stretch>
            <a:fillRect/>
          </a:stretch>
        </p:blipFill>
        <p:spPr>
          <a:xfrm>
            <a:off x="-7144" y="898921"/>
            <a:ext cx="4307660" cy="7955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2255" r="34171" b="4676"/>
          <a:stretch>
            <a:fillRect/>
          </a:stretch>
        </p:blipFill>
        <p:spPr>
          <a:xfrm>
            <a:off x="-7144" y="898921"/>
            <a:ext cx="8570164" cy="7955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52255" r="3445" b="4676"/>
          <a:stretch>
            <a:fillRect/>
          </a:stretch>
        </p:blipFill>
        <p:spPr>
          <a:xfrm>
            <a:off x="-7144" y="898921"/>
            <a:ext cx="12570465" cy="7955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ypes of Scient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Inky Fingers"/>
                <a:ea typeface="Inky Fingers"/>
                <a:cs typeface="Inky Fingers"/>
                <a:sym typeface="Inky Fingers"/>
              </a:defRPr>
            </a:lvl1pPr>
          </a:lstStyle>
          <a:p>
            <a:pPr/>
            <a:r>
              <a:t>Types of Scientist</a:t>
            </a:r>
          </a:p>
        </p:txBody>
      </p:sp>
      <p:sp>
        <p:nvSpPr>
          <p:cNvPr id="13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52444" b="61207"/>
          <a:stretch>
            <a:fillRect/>
          </a:stretch>
        </p:blipFill>
        <p:spPr>
          <a:xfrm>
            <a:off x="1996836" y="413"/>
            <a:ext cx="8098225" cy="9373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hat happens next…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Inky Fingers"/>
                <a:ea typeface="Inky Fingers"/>
                <a:cs typeface="Inky Fingers"/>
                <a:sym typeface="Inky Fingers"/>
              </a:defRPr>
            </a:lvl1pPr>
          </a:lstStyle>
          <a:p>
            <a:pPr/>
            <a:r>
              <a:t>What happens next…?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ada_head.jpg" descr="ada_hea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8458" y="2819993"/>
            <a:ext cx="5087884" cy="5978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Quote Bubble" descr="Quote Bubb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078" y="470440"/>
            <a:ext cx="4323160" cy="3580980"/>
          </a:xfrm>
          <a:prstGeom prst="rect">
            <a:avLst/>
          </a:prstGeom>
        </p:spPr>
      </p:pic>
      <p:sp>
        <p:nvSpPr>
          <p:cNvPr id="184" name="How did…"/>
          <p:cNvSpPr txBox="1"/>
          <p:nvPr/>
        </p:nvSpPr>
        <p:spPr>
          <a:xfrm>
            <a:off x="880580" y="853016"/>
            <a:ext cx="3280157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How did</a:t>
            </a:r>
          </a:p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your story</a:t>
            </a:r>
          </a:p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end?</a:t>
            </a:r>
          </a:p>
        </p:txBody>
      </p:sp>
      <p:sp>
        <p:nvSpPr>
          <p:cNvPr id="185" name="http://www.adacomic.uk"/>
          <p:cNvSpPr txBox="1"/>
          <p:nvPr/>
        </p:nvSpPr>
        <p:spPr>
          <a:xfrm>
            <a:off x="176038" y="8987366"/>
            <a:ext cx="61503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http://www.adacomic.uk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at does a Scientist d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>
                <a:latin typeface="Inky Fingers"/>
                <a:ea typeface="Inky Fingers"/>
                <a:cs typeface="Inky Fingers"/>
                <a:sym typeface="Inky Fingers"/>
              </a:defRPr>
            </a:lvl1pPr>
          </a:lstStyle>
          <a:p>
            <a:pPr/>
            <a:r>
              <a:t>What does a Scientist do?</a:t>
            </a:r>
          </a:p>
        </p:txBody>
      </p:sp>
      <p:sp>
        <p:nvSpPr>
          <p:cNvPr id="13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420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adventures_in_science.jpg" descr="adventures_in_scienc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73495" y="638852"/>
            <a:ext cx="16951790" cy="8475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i, I’m Ada!…"/>
          <p:cNvSpPr txBox="1"/>
          <p:nvPr/>
        </p:nvSpPr>
        <p:spPr>
          <a:xfrm>
            <a:off x="935397" y="3155950"/>
            <a:ext cx="3649473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Hi, I’m Ada!</a:t>
            </a:r>
          </a:p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I like finding</a:t>
            </a:r>
          </a:p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things out</a:t>
            </a:r>
          </a:p>
        </p:txBody>
      </p:sp>
      <p:pic>
        <p:nvPicPr>
          <p:cNvPr id="139" name="Quote Bubble" descr="Quote Bubb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144" y="2424851"/>
            <a:ext cx="4839963" cy="3640535"/>
          </a:xfrm>
          <a:prstGeom prst="rect">
            <a:avLst/>
          </a:prstGeom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20284"/>
          <a:stretch>
            <a:fillRect/>
          </a:stretch>
        </p:blipFill>
        <p:spPr>
          <a:xfrm>
            <a:off x="5386266" y="1205169"/>
            <a:ext cx="6549315" cy="7861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ada_looking_up.jpg" descr="ada_looking_u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2713" y="3631284"/>
            <a:ext cx="4460135" cy="524065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Asking questions is…"/>
          <p:cNvSpPr txBox="1"/>
          <p:nvPr/>
        </p:nvSpPr>
        <p:spPr>
          <a:xfrm>
            <a:off x="1791123" y="2590612"/>
            <a:ext cx="549402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Asking questions is</a:t>
            </a:r>
          </a:p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the best way to </a:t>
            </a:r>
          </a:p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find things out,</a:t>
            </a:r>
          </a:p>
          <a:p>
            <a:pPr>
              <a:defRPr b="0" sz="4000">
                <a:latin typeface="Inky Fingers"/>
                <a:ea typeface="Inky Fingers"/>
                <a:cs typeface="Inky Fingers"/>
                <a:sym typeface="Inky Fingers"/>
              </a:defRPr>
            </a:pPr>
            <a:r>
              <a:t>because…</a:t>
            </a:r>
          </a:p>
        </p:txBody>
      </p:sp>
      <p:pic>
        <p:nvPicPr>
          <p:cNvPr id="145" name="Quote Bubble" descr="Quote Bubb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9653" y="1880007"/>
            <a:ext cx="7322400" cy="432077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"/>
          <p:cNvGrpSpPr/>
          <p:nvPr/>
        </p:nvGrpSpPr>
        <p:grpSpPr>
          <a:xfrm>
            <a:off x="-23160" y="897513"/>
            <a:ext cx="13051084" cy="8661355"/>
            <a:chOff x="0" y="0"/>
            <a:chExt cx="13051082" cy="8661353"/>
          </a:xfrm>
        </p:grpSpPr>
        <p:pic>
          <p:nvPicPr>
            <p:cNvPr id="148" name="image2.jpg" descr="image2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538" t="3755" r="1538" b="53548"/>
            <a:stretch>
              <a:fillRect/>
            </a:stretch>
          </p:blipFill>
          <p:spPr>
            <a:xfrm>
              <a:off x="0" y="0"/>
              <a:ext cx="13051083" cy="80619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Rectangle"/>
            <p:cNvSpPr/>
            <p:nvPr/>
          </p:nvSpPr>
          <p:spPr>
            <a:xfrm>
              <a:off x="7312959" y="7391353"/>
              <a:ext cx="31011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harac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Inky Fingers"/>
                <a:ea typeface="Inky Fingers"/>
                <a:cs typeface="Inky Fingers"/>
                <a:sym typeface="Inky Fingers"/>
              </a:defRPr>
            </a:lvl1pPr>
          </a:lstStyle>
          <a:p>
            <a:pPr/>
            <a:r>
              <a:t>Characters</a:t>
            </a:r>
          </a:p>
        </p:txBody>
      </p:sp>
      <p:sp>
        <p:nvSpPr>
          <p:cNvPr id="153" name="A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300"/>
            </a:pPr>
            <a:r>
              <a:t>Ada</a:t>
            </a:r>
          </a:p>
          <a:p>
            <a:pPr>
              <a:defRPr sz="5300"/>
            </a:pPr>
            <a:r>
              <a:t>Theo</a:t>
            </a:r>
          </a:p>
          <a:p>
            <a:pPr>
              <a:defRPr sz="5300"/>
            </a:pPr>
            <a:r>
              <a:t>Serol (a robot)</a:t>
            </a:r>
          </a:p>
          <a:p>
            <a:pPr>
              <a:defRPr sz="5300"/>
            </a:pPr>
            <a:r>
              <a:t>Telescopes</a:t>
            </a:r>
          </a:p>
          <a:p>
            <a:pPr>
              <a:defRPr sz="5300"/>
            </a:pPr>
            <a:r>
              <a:t>UN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904" y="277055"/>
            <a:ext cx="13142608" cy="18648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