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81" r:id="rId4"/>
  </p:sldMasterIdLst>
  <p:notesMasterIdLst>
    <p:notesMasterId r:id="rId23"/>
  </p:notesMasterIdLst>
  <p:handoutMasterIdLst>
    <p:handoutMasterId r:id="rId24"/>
  </p:handoutMasterIdLst>
  <p:sldIdLst>
    <p:sldId id="392" r:id="rId5"/>
    <p:sldId id="388" r:id="rId6"/>
    <p:sldId id="398" r:id="rId7"/>
    <p:sldId id="403" r:id="rId8"/>
    <p:sldId id="262" r:id="rId9"/>
    <p:sldId id="404" r:id="rId10"/>
    <p:sldId id="405" r:id="rId11"/>
    <p:sldId id="406" r:id="rId12"/>
    <p:sldId id="407" r:id="rId13"/>
    <p:sldId id="417" r:id="rId14"/>
    <p:sldId id="408" r:id="rId15"/>
    <p:sldId id="418" r:id="rId16"/>
    <p:sldId id="409" r:id="rId17"/>
    <p:sldId id="410" r:id="rId18"/>
    <p:sldId id="412" r:id="rId19"/>
    <p:sldId id="413" r:id="rId20"/>
    <p:sldId id="384" r:id="rId21"/>
    <p:sldId id="373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entury Gothic" panose="020B0502020202020204" pitchFamily="34" charset="0"/>
      <p:regular r:id="rId29"/>
      <p:bold r:id="rId30"/>
      <p:italic r:id="rId31"/>
      <p:boldItalic r:id="rId32"/>
    </p:embeddedFont>
    <p:embeddedFont>
      <p:font typeface="Franklin Gothic Book" panose="020B0503020102020204" pitchFamily="34" charset="0"/>
      <p:regular r:id="rId33"/>
      <p:italic r:id="rId34"/>
    </p:embeddedFont>
    <p:embeddedFont>
      <p:font typeface="Franklin Gothic Medium" panose="020B0603020102020204" pitchFamily="34" charset="0"/>
      <p:regular r:id="rId35"/>
      <p:italic r:id="rId36"/>
    </p:embeddedFont>
    <p:embeddedFont>
      <p:font typeface="Webdings" panose="05030102010509060703" pitchFamily="18" charset="2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Section" id="{DCFB150A-4611-4120-AFCF-84B47676428A}">
          <p14:sldIdLst>
            <p14:sldId id="392"/>
            <p14:sldId id="388"/>
            <p14:sldId id="398"/>
            <p14:sldId id="403"/>
            <p14:sldId id="262"/>
            <p14:sldId id="404"/>
            <p14:sldId id="405"/>
            <p14:sldId id="406"/>
            <p14:sldId id="407"/>
            <p14:sldId id="417"/>
            <p14:sldId id="408"/>
            <p14:sldId id="418"/>
            <p14:sldId id="409"/>
            <p14:sldId id="410"/>
            <p14:sldId id="412"/>
            <p14:sldId id="413"/>
            <p14:sldId id="384"/>
            <p14:sldId id="3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741">
          <p15:clr>
            <a:srgbClr val="A4A3A4"/>
          </p15:clr>
        </p15:guide>
        <p15:guide id="2" orient="horz" pos="133">
          <p15:clr>
            <a:srgbClr val="A4A3A4"/>
          </p15:clr>
        </p15:guide>
        <p15:guide id="3" orient="horz" pos="756">
          <p15:clr>
            <a:srgbClr val="A4A3A4"/>
          </p15:clr>
        </p15:guide>
        <p15:guide id="4" orient="horz" pos="612">
          <p15:clr>
            <a:srgbClr val="A4A3A4"/>
          </p15:clr>
        </p15:guide>
        <p15:guide id="5" pos="144">
          <p15:clr>
            <a:srgbClr val="A4A3A4"/>
          </p15:clr>
        </p15:guide>
        <p15:guide id="6" pos="5616">
          <p15:clr>
            <a:srgbClr val="A4A3A4"/>
          </p15:clr>
        </p15:guide>
        <p15:guide id="7" pos="2880">
          <p15:clr>
            <a:srgbClr val="A4A3A4"/>
          </p15:clr>
        </p15:guide>
        <p15:guide id="8" pos="646">
          <p15:clr>
            <a:srgbClr val="A4A3A4"/>
          </p15:clr>
        </p15:guide>
        <p15:guide id="9" orient="horz" pos="147">
          <p15:clr>
            <a:srgbClr val="A4A3A4"/>
          </p15:clr>
        </p15:guide>
        <p15:guide id="10" orient="horz" pos="28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kezie C. Ekechukwu" initials="CCE" lastIdx="1" clrIdx="0">
    <p:extLst>
      <p:ext uri="{19B8F6BF-5375-455C-9EA6-DF929625EA0E}">
        <p15:presenceInfo xmlns:p15="http://schemas.microsoft.com/office/powerpoint/2012/main" userId="S::Chikezieek@HA-SHEM.com::0693bb0e-9836-4f86-85a2-8d98d54a63b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856"/>
    <a:srgbClr val="454882"/>
    <a:srgbClr val="E6E7FE"/>
    <a:srgbClr val="060B73"/>
    <a:srgbClr val="3A287E"/>
    <a:srgbClr val="DC5A33"/>
    <a:srgbClr val="4B4D4C"/>
    <a:srgbClr val="000000"/>
    <a:srgbClr val="859EB1"/>
    <a:srgbClr val="A0B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0" y="36"/>
      </p:cViewPr>
      <p:guideLst>
        <p:guide orient="horz" pos="2741"/>
        <p:guide orient="horz" pos="133"/>
        <p:guide orient="horz" pos="756"/>
        <p:guide orient="horz" pos="612"/>
        <p:guide pos="144"/>
        <p:guide pos="5616"/>
        <p:guide pos="2880"/>
        <p:guide pos="646"/>
        <p:guide orient="horz" pos="147"/>
        <p:guide orient="horz" pos="289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eem A. Olatunji" userId="9ed10bd9-15a8-4413-9ce6-371127a4a156" providerId="ADAL" clId="{9B67A68E-3D20-48A8-8ACB-4A44BCC8294D}"/>
    <pc:docChg chg="undo redo custSel modSld">
      <pc:chgData name="Azeem A. Olatunji" userId="9ed10bd9-15a8-4413-9ce6-371127a4a156" providerId="ADAL" clId="{9B67A68E-3D20-48A8-8ACB-4A44BCC8294D}" dt="2023-10-23T15:28:56.694" v="4"/>
      <pc:docMkLst>
        <pc:docMk/>
      </pc:docMkLst>
      <pc:sldChg chg="modSp mod">
        <pc:chgData name="Azeem A. Olatunji" userId="9ed10bd9-15a8-4413-9ce6-371127a4a156" providerId="ADAL" clId="{9B67A68E-3D20-48A8-8ACB-4A44BCC8294D}" dt="2023-10-23T15:28:56.694" v="4"/>
        <pc:sldMkLst>
          <pc:docMk/>
          <pc:sldMk cId="1325645286" sldId="388"/>
        </pc:sldMkLst>
        <pc:spChg chg="mod">
          <ac:chgData name="Azeem A. Olatunji" userId="9ed10bd9-15a8-4413-9ce6-371127a4a156" providerId="ADAL" clId="{9B67A68E-3D20-48A8-8ACB-4A44BCC8294D}" dt="2023-10-23T15:28:56.694" v="4"/>
          <ac:spMkLst>
            <pc:docMk/>
            <pc:sldMk cId="1325645286" sldId="388"/>
            <ac:spMk id="27" creationId="{F6B986E1-3A69-47D1-A0DF-BE7502C9FE0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D0313-F1C1-4BE6-A903-24D8C0A8706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69A0D-136B-4D35-8372-B141A6D4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00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2216B-A306-4191-9607-65EF0B473D4A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2FE03-0128-49A4-9C8E-FA8E5C6B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5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228600"/>
            <a:ext cx="8686800" cy="46878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58"/>
          <p:cNvSpPr/>
          <p:nvPr/>
        </p:nvSpPr>
        <p:spPr>
          <a:xfrm>
            <a:off x="228600" y="228600"/>
            <a:ext cx="5875214" cy="4687886"/>
          </a:xfrm>
          <a:custGeom>
            <a:avLst/>
            <a:gdLst/>
            <a:ahLst/>
            <a:cxnLst/>
            <a:rect l="l" t="t" r="r" b="b"/>
            <a:pathLst>
              <a:path w="5875214" h="4687886">
                <a:moveTo>
                  <a:pt x="0" y="0"/>
                </a:moveTo>
                <a:lnTo>
                  <a:pt x="5875214" y="0"/>
                </a:lnTo>
                <a:lnTo>
                  <a:pt x="3473631" y="4687886"/>
                </a:lnTo>
                <a:lnTo>
                  <a:pt x="0" y="4687886"/>
                </a:lnTo>
                <a:close/>
              </a:path>
            </a:pathLst>
          </a:custGeom>
          <a:solidFill>
            <a:schemeClr val="bg2">
              <a:alpha val="3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58"/>
          <p:cNvSpPr/>
          <p:nvPr/>
        </p:nvSpPr>
        <p:spPr>
          <a:xfrm>
            <a:off x="228600" y="228600"/>
            <a:ext cx="4402013" cy="4687886"/>
          </a:xfrm>
          <a:custGeom>
            <a:avLst/>
            <a:gdLst/>
            <a:ahLst/>
            <a:cxnLst/>
            <a:rect l="l" t="t" r="r" b="b"/>
            <a:pathLst>
              <a:path w="4402013" h="4687886">
                <a:moveTo>
                  <a:pt x="0" y="0"/>
                </a:moveTo>
                <a:lnTo>
                  <a:pt x="4402013" y="0"/>
                </a:lnTo>
                <a:lnTo>
                  <a:pt x="2000430" y="4687886"/>
                </a:lnTo>
                <a:lnTo>
                  <a:pt x="0" y="4687886"/>
                </a:lnTo>
                <a:close/>
              </a:path>
            </a:pathLst>
          </a:custGeom>
          <a:solidFill>
            <a:schemeClr val="bg2">
              <a:alpha val="3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58"/>
          <p:cNvSpPr/>
          <p:nvPr/>
        </p:nvSpPr>
        <p:spPr>
          <a:xfrm>
            <a:off x="228600" y="228600"/>
            <a:ext cx="2928813" cy="4687886"/>
          </a:xfrm>
          <a:custGeom>
            <a:avLst/>
            <a:gdLst/>
            <a:ahLst/>
            <a:cxnLst/>
            <a:rect l="l" t="t" r="r" b="b"/>
            <a:pathLst>
              <a:path w="2928813" h="4687886">
                <a:moveTo>
                  <a:pt x="0" y="0"/>
                </a:moveTo>
                <a:lnTo>
                  <a:pt x="2928813" y="0"/>
                </a:lnTo>
                <a:lnTo>
                  <a:pt x="527230" y="4687886"/>
                </a:lnTo>
                <a:lnTo>
                  <a:pt x="0" y="468788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Parallelogram 58"/>
          <p:cNvSpPr/>
          <p:nvPr/>
        </p:nvSpPr>
        <p:spPr>
          <a:xfrm rot="10800000">
            <a:off x="6501771" y="228601"/>
            <a:ext cx="2413628" cy="4687885"/>
          </a:xfrm>
          <a:custGeom>
            <a:avLst/>
            <a:gdLst/>
            <a:ahLst/>
            <a:cxnLst/>
            <a:rect l="l" t="t" r="r" b="b"/>
            <a:pathLst>
              <a:path w="2413628" h="4687885">
                <a:moveTo>
                  <a:pt x="12045" y="4687885"/>
                </a:moveTo>
                <a:lnTo>
                  <a:pt x="0" y="4687885"/>
                </a:lnTo>
                <a:lnTo>
                  <a:pt x="0" y="0"/>
                </a:lnTo>
                <a:lnTo>
                  <a:pt x="2413628" y="0"/>
                </a:lnTo>
                <a:close/>
              </a:path>
            </a:pathLst>
          </a:custGeom>
          <a:solidFill>
            <a:schemeClr val="bg1"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8600" y="1762152"/>
            <a:ext cx="8686800" cy="1619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8600" y="3381349"/>
            <a:ext cx="8686800" cy="145356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221" y="1900516"/>
            <a:ext cx="5943600" cy="707888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28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186" y="2671484"/>
            <a:ext cx="5940685" cy="591669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1" title="logo-right"/>
          <p:cNvSpPr/>
          <p:nvPr/>
        </p:nvSpPr>
        <p:spPr>
          <a:xfrm>
            <a:off x="6589058" y="2182501"/>
            <a:ext cx="2115062" cy="78008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00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104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7014" y="228602"/>
            <a:ext cx="4123852" cy="742950"/>
            <a:chOff x="5705666" y="-1"/>
            <a:chExt cx="5156604" cy="1141414"/>
          </a:xfrm>
        </p:grpSpPr>
        <p:sp>
          <p:nvSpPr>
            <p:cNvPr id="6" name="Rectangle 5"/>
            <p:cNvSpPr/>
            <p:nvPr userDrawn="1"/>
          </p:nvSpPr>
          <p:spPr>
            <a:xfrm>
              <a:off x="5705666" y="-1"/>
              <a:ext cx="5156603" cy="11414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58"/>
            <p:cNvSpPr/>
            <p:nvPr userDrawn="1"/>
          </p:nvSpPr>
          <p:spPr>
            <a:xfrm>
              <a:off x="9332660" y="0"/>
              <a:ext cx="1529610" cy="1141411"/>
            </a:xfrm>
            <a:custGeom>
              <a:avLst/>
              <a:gdLst/>
              <a:ahLst/>
              <a:cxnLst/>
              <a:rect l="l" t="t" r="r" b="b"/>
              <a:pathLst>
                <a:path w="1529610" h="1141412">
                  <a:moveTo>
                    <a:pt x="475879" y="0"/>
                  </a:moveTo>
                  <a:lnTo>
                    <a:pt x="1529610" y="0"/>
                  </a:lnTo>
                  <a:lnTo>
                    <a:pt x="1529610" y="1141412"/>
                  </a:lnTo>
                  <a:lnTo>
                    <a:pt x="0" y="1141412"/>
                  </a:lnTo>
                  <a:close/>
                </a:path>
              </a:pathLst>
            </a:custGeom>
            <a:solidFill>
              <a:schemeClr val="bg2">
                <a:alpha val="3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58"/>
            <p:cNvSpPr/>
            <p:nvPr userDrawn="1"/>
          </p:nvSpPr>
          <p:spPr>
            <a:xfrm>
              <a:off x="9789860" y="2"/>
              <a:ext cx="1072410" cy="1141411"/>
            </a:xfrm>
            <a:custGeom>
              <a:avLst/>
              <a:gdLst/>
              <a:ahLst/>
              <a:cxnLst/>
              <a:rect l="l" t="t" r="r" b="b"/>
              <a:pathLst>
                <a:path w="1072410" h="1141412">
                  <a:moveTo>
                    <a:pt x="475879" y="0"/>
                  </a:moveTo>
                  <a:lnTo>
                    <a:pt x="1072410" y="0"/>
                  </a:lnTo>
                  <a:lnTo>
                    <a:pt x="1072410" y="1141412"/>
                  </a:lnTo>
                  <a:lnTo>
                    <a:pt x="0" y="1141412"/>
                  </a:lnTo>
                  <a:close/>
                </a:path>
              </a:pathLst>
            </a:custGeom>
            <a:solidFill>
              <a:schemeClr val="bg2">
                <a:alpha val="3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58"/>
            <p:cNvSpPr/>
            <p:nvPr userDrawn="1"/>
          </p:nvSpPr>
          <p:spPr>
            <a:xfrm>
              <a:off x="10247060" y="-1"/>
              <a:ext cx="615210" cy="1141411"/>
            </a:xfrm>
            <a:custGeom>
              <a:avLst/>
              <a:gdLst/>
              <a:ahLst/>
              <a:cxnLst/>
              <a:rect l="l" t="t" r="r" b="b"/>
              <a:pathLst>
                <a:path w="615210" h="1141412">
                  <a:moveTo>
                    <a:pt x="475879" y="0"/>
                  </a:moveTo>
                  <a:lnTo>
                    <a:pt x="615210" y="0"/>
                  </a:lnTo>
                  <a:lnTo>
                    <a:pt x="615210" y="1141412"/>
                  </a:lnTo>
                  <a:lnTo>
                    <a:pt x="0" y="114141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694" y="227012"/>
            <a:ext cx="2795909" cy="738463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228600"/>
            <a:ext cx="4344988" cy="435927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4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Right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04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52400" cy="1276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" y="228600"/>
            <a:ext cx="4344987" cy="43592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23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Bot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8686800" cy="1466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227013" y="2857499"/>
            <a:ext cx="8689976" cy="17303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660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4700014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4700014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4700014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598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598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28598" y="3509351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2464306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2464306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2464306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6935723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6935723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6935723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1177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04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52400" cy="1276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-1"/>
            <a:ext cx="9144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3010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04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52400" cy="1276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2293937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-1"/>
            <a:ext cx="4572000" cy="229393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0" y="2293937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7421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with Ca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04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52400" cy="1276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3048000" cy="4587876"/>
          </a:xfrm>
        </p:spPr>
        <p:txBody>
          <a:bodyPr vert="horz" lIns="0" tIns="1371600" rIns="0" bIns="1371600" rtlCol="0" anchor="t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048000" y="-1"/>
            <a:ext cx="3048000" cy="4587876"/>
          </a:xfrm>
        </p:spPr>
        <p:txBody>
          <a:bodyPr vert="horz" lIns="0" tIns="1371600" rIns="0" bIns="1371600" rtlCol="0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-1"/>
            <a:ext cx="3048000" cy="4587876"/>
          </a:xfrm>
        </p:spPr>
        <p:txBody>
          <a:bodyPr vert="horz" lIns="0" tIns="1371600" rIns="0" bIns="1371600" rtlCol="0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6903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04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52400" cy="1276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7768" y="233364"/>
            <a:ext cx="7148464" cy="4302162"/>
            <a:chOff x="773898" y="382213"/>
            <a:chExt cx="7596204" cy="4571625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8" y="4742822"/>
              <a:ext cx="7596204" cy="21101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9" y="382213"/>
              <a:ext cx="7596203" cy="4370657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1877667" y="526801"/>
            <a:ext cx="5388667" cy="3372201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8821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04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52400" cy="1276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663157" y="233363"/>
            <a:ext cx="5817686" cy="4304234"/>
            <a:chOff x="1468253" y="382214"/>
            <a:chExt cx="6198780" cy="4586188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253" y="4761776"/>
              <a:ext cx="6198780" cy="20662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375351" y="-524870"/>
              <a:ext cx="4384585" cy="6198753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06103" y="506132"/>
            <a:ext cx="4748046" cy="356103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1460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30859" y="1200151"/>
            <a:ext cx="5460846" cy="3263390"/>
            <a:chOff x="773898" y="382213"/>
            <a:chExt cx="7596204" cy="4539476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8" y="4742821"/>
              <a:ext cx="7596204" cy="17886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9" y="382213"/>
              <a:ext cx="7596203" cy="4370657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5429418" y="1709963"/>
            <a:ext cx="1867939" cy="2753579"/>
            <a:chOff x="571379" y="211137"/>
            <a:chExt cx="2928503" cy="4316987"/>
          </a:xfrm>
        </p:grpSpPr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379" y="4338460"/>
              <a:ext cx="2928503" cy="18966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379" y="211137"/>
              <a:ext cx="2928503" cy="4140201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7535792" y="2581275"/>
            <a:ext cx="879944" cy="1882267"/>
            <a:chOff x="545623" y="211138"/>
            <a:chExt cx="2056299" cy="4398581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623" y="4338460"/>
              <a:ext cx="2056299" cy="27125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623" y="211138"/>
              <a:ext cx="2056299" cy="4140200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5552664" y="1955462"/>
            <a:ext cx="1616207" cy="215494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99241" y="1429970"/>
            <a:ext cx="4118321" cy="2570051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7596214" y="2787590"/>
            <a:ext cx="757559" cy="1346772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207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0800000">
            <a:off x="228600" y="228596"/>
            <a:ext cx="8686800" cy="46878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58"/>
          <p:cNvSpPr/>
          <p:nvPr/>
        </p:nvSpPr>
        <p:spPr>
          <a:xfrm rot="10800000">
            <a:off x="3984559" y="228596"/>
            <a:ext cx="4930841" cy="4687891"/>
          </a:xfrm>
          <a:custGeom>
            <a:avLst/>
            <a:gdLst/>
            <a:ahLst/>
            <a:cxnLst/>
            <a:rect l="l" t="t" r="r" b="b"/>
            <a:pathLst>
              <a:path w="4930841" h="4687891">
                <a:moveTo>
                  <a:pt x="2526880" y="4687891"/>
                </a:moveTo>
                <a:lnTo>
                  <a:pt x="0" y="4687891"/>
                </a:lnTo>
                <a:lnTo>
                  <a:pt x="0" y="0"/>
                </a:lnTo>
                <a:lnTo>
                  <a:pt x="4930841" y="0"/>
                </a:lnTo>
                <a:close/>
              </a:path>
            </a:pathLst>
          </a:custGeom>
          <a:solidFill>
            <a:schemeClr val="bg2">
              <a:alpha val="3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58"/>
          <p:cNvSpPr/>
          <p:nvPr/>
        </p:nvSpPr>
        <p:spPr>
          <a:xfrm rot="10800000">
            <a:off x="5171242" y="228597"/>
            <a:ext cx="3744152" cy="4687891"/>
          </a:xfrm>
          <a:custGeom>
            <a:avLst/>
            <a:gdLst/>
            <a:ahLst/>
            <a:cxnLst/>
            <a:rect l="l" t="t" r="r" b="b"/>
            <a:pathLst>
              <a:path w="3744152" h="4687891">
                <a:moveTo>
                  <a:pt x="1340191" y="4687891"/>
                </a:moveTo>
                <a:lnTo>
                  <a:pt x="0" y="4687891"/>
                </a:lnTo>
                <a:lnTo>
                  <a:pt x="0" y="0"/>
                </a:lnTo>
                <a:lnTo>
                  <a:pt x="3744152" y="0"/>
                </a:lnTo>
                <a:close/>
              </a:path>
            </a:pathLst>
          </a:custGeom>
          <a:solidFill>
            <a:schemeClr val="bg2">
              <a:alpha val="3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58"/>
          <p:cNvSpPr/>
          <p:nvPr/>
        </p:nvSpPr>
        <p:spPr>
          <a:xfrm>
            <a:off x="228599" y="228596"/>
            <a:ext cx="2403961" cy="4687891"/>
          </a:xfrm>
          <a:custGeom>
            <a:avLst/>
            <a:gdLst/>
            <a:ahLst/>
            <a:cxnLst/>
            <a:rect l="l" t="t" r="r" b="b"/>
            <a:pathLst>
              <a:path w="1632163" h="3914799">
                <a:moveTo>
                  <a:pt x="0" y="0"/>
                </a:moveTo>
                <a:lnTo>
                  <a:pt x="1632163" y="0"/>
                </a:lnTo>
                <a:lnTo>
                  <a:pt x="0" y="3914799"/>
                </a:lnTo>
                <a:close/>
              </a:path>
            </a:pathLst>
          </a:custGeom>
          <a:solidFill>
            <a:schemeClr val="bg1"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Parallelogram 58"/>
          <p:cNvSpPr/>
          <p:nvPr/>
        </p:nvSpPr>
        <p:spPr>
          <a:xfrm rot="10800000">
            <a:off x="6379616" y="228595"/>
            <a:ext cx="2535778" cy="4687892"/>
          </a:xfrm>
          <a:custGeom>
            <a:avLst/>
            <a:gdLst/>
            <a:ahLst/>
            <a:cxnLst/>
            <a:rect l="l" t="t" r="r" b="b"/>
            <a:pathLst>
              <a:path w="2535778" h="4687892">
                <a:moveTo>
                  <a:pt x="131817" y="4687892"/>
                </a:moveTo>
                <a:lnTo>
                  <a:pt x="0" y="4687892"/>
                </a:lnTo>
                <a:lnTo>
                  <a:pt x="0" y="0"/>
                </a:lnTo>
                <a:lnTo>
                  <a:pt x="2535778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630423" y="2859217"/>
            <a:ext cx="6513576" cy="1496883"/>
            <a:chOff x="1552448" y="3851030"/>
            <a:chExt cx="7362952" cy="2092570"/>
          </a:xfrm>
        </p:grpSpPr>
        <p:sp>
          <p:nvSpPr>
            <p:cNvPr id="19" name="Rectangle 13"/>
            <p:cNvSpPr/>
            <p:nvPr userDrawn="1"/>
          </p:nvSpPr>
          <p:spPr>
            <a:xfrm>
              <a:off x="1637166" y="3851030"/>
              <a:ext cx="7278234" cy="1889369"/>
            </a:xfrm>
            <a:custGeom>
              <a:avLst/>
              <a:gdLst/>
              <a:ahLst/>
              <a:cxnLst/>
              <a:rect l="l" t="t" r="r" b="b"/>
              <a:pathLst>
                <a:path w="7278234" h="1889369">
                  <a:moveTo>
                    <a:pt x="787719" y="0"/>
                  </a:moveTo>
                  <a:lnTo>
                    <a:pt x="7278234" y="0"/>
                  </a:lnTo>
                  <a:lnTo>
                    <a:pt x="7278234" y="1889369"/>
                  </a:lnTo>
                  <a:lnTo>
                    <a:pt x="0" y="188936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 userDrawn="1"/>
          </p:nvSpPr>
          <p:spPr>
            <a:xfrm>
              <a:off x="1552448" y="5740399"/>
              <a:ext cx="7362952" cy="203201"/>
            </a:xfrm>
            <a:custGeom>
              <a:avLst/>
              <a:gdLst/>
              <a:ahLst/>
              <a:cxnLst/>
              <a:rect l="l" t="t" r="r" b="b"/>
              <a:pathLst>
                <a:path w="7362952" h="203201">
                  <a:moveTo>
                    <a:pt x="84718" y="0"/>
                  </a:moveTo>
                  <a:lnTo>
                    <a:pt x="7362952" y="0"/>
                  </a:lnTo>
                  <a:lnTo>
                    <a:pt x="7362952" y="203201"/>
                  </a:lnTo>
                  <a:lnTo>
                    <a:pt x="0" y="203201"/>
                  </a:lnTo>
                  <a:close/>
                </a:path>
              </a:pathLst>
            </a:custGeom>
            <a:solidFill>
              <a:schemeClr val="tx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7012" y="2859217"/>
            <a:ext cx="5258753" cy="1351527"/>
          </a:xfrm>
        </p:spPr>
        <p:txBody>
          <a:bodyPr anchor="ctr">
            <a:noAutofit/>
          </a:bodyPr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Parallelogram 58" title="whiteback"/>
          <p:cNvSpPr/>
          <p:nvPr/>
        </p:nvSpPr>
        <p:spPr>
          <a:xfrm>
            <a:off x="228599" y="228596"/>
            <a:ext cx="2403961" cy="4687891"/>
          </a:xfrm>
          <a:custGeom>
            <a:avLst/>
            <a:gdLst/>
            <a:ahLst/>
            <a:cxnLst/>
            <a:rect l="l" t="t" r="r" b="b"/>
            <a:pathLst>
              <a:path w="1632163" h="3914799">
                <a:moveTo>
                  <a:pt x="0" y="0"/>
                </a:moveTo>
                <a:lnTo>
                  <a:pt x="1632163" y="0"/>
                </a:lnTo>
                <a:lnTo>
                  <a:pt x="0" y="39147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 title="logo-middle"/>
          <p:cNvSpPr/>
          <p:nvPr/>
        </p:nvSpPr>
        <p:spPr>
          <a:xfrm>
            <a:off x="228600" y="401016"/>
            <a:ext cx="1492624" cy="55051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943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Box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452453" y="1200150"/>
            <a:ext cx="5462947" cy="3287767"/>
            <a:chOff x="773898" y="382213"/>
            <a:chExt cx="7596204" cy="4571625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8" y="4742822"/>
              <a:ext cx="7596204" cy="21101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9" y="382213"/>
              <a:ext cx="7596203" cy="4370657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3001488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4127960" y="1431709"/>
            <a:ext cx="4119494" cy="2569960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7944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44000" cy="104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935506" y="228600"/>
            <a:ext cx="4981482" cy="742950"/>
            <a:chOff x="4633256" y="-1"/>
            <a:chExt cx="6229014" cy="114141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4633256" y="-1"/>
              <a:ext cx="6229013" cy="11414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arallelogram 58"/>
            <p:cNvSpPr/>
            <p:nvPr userDrawn="1"/>
          </p:nvSpPr>
          <p:spPr>
            <a:xfrm>
              <a:off x="9332660" y="0"/>
              <a:ext cx="1529610" cy="1141411"/>
            </a:xfrm>
            <a:custGeom>
              <a:avLst/>
              <a:gdLst/>
              <a:ahLst/>
              <a:cxnLst/>
              <a:rect l="l" t="t" r="r" b="b"/>
              <a:pathLst>
                <a:path w="1529610" h="1141412">
                  <a:moveTo>
                    <a:pt x="475879" y="0"/>
                  </a:moveTo>
                  <a:lnTo>
                    <a:pt x="1529610" y="0"/>
                  </a:lnTo>
                  <a:lnTo>
                    <a:pt x="1529610" y="1141412"/>
                  </a:lnTo>
                  <a:lnTo>
                    <a:pt x="0" y="1141412"/>
                  </a:lnTo>
                  <a:close/>
                </a:path>
              </a:pathLst>
            </a:custGeom>
            <a:solidFill>
              <a:schemeClr val="bg2">
                <a:alpha val="3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58"/>
            <p:cNvSpPr/>
            <p:nvPr userDrawn="1"/>
          </p:nvSpPr>
          <p:spPr>
            <a:xfrm>
              <a:off x="9789860" y="2"/>
              <a:ext cx="1072410" cy="1141411"/>
            </a:xfrm>
            <a:custGeom>
              <a:avLst/>
              <a:gdLst/>
              <a:ahLst/>
              <a:cxnLst/>
              <a:rect l="l" t="t" r="r" b="b"/>
              <a:pathLst>
                <a:path w="1072410" h="1141412">
                  <a:moveTo>
                    <a:pt x="475879" y="0"/>
                  </a:moveTo>
                  <a:lnTo>
                    <a:pt x="1072410" y="0"/>
                  </a:lnTo>
                  <a:lnTo>
                    <a:pt x="1072410" y="1141412"/>
                  </a:lnTo>
                  <a:lnTo>
                    <a:pt x="0" y="1141412"/>
                  </a:lnTo>
                  <a:close/>
                </a:path>
              </a:pathLst>
            </a:custGeom>
            <a:solidFill>
              <a:schemeClr val="bg2">
                <a:alpha val="3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58"/>
            <p:cNvSpPr/>
            <p:nvPr userDrawn="1"/>
          </p:nvSpPr>
          <p:spPr>
            <a:xfrm>
              <a:off x="10247060" y="-1"/>
              <a:ext cx="615210" cy="1141411"/>
            </a:xfrm>
            <a:custGeom>
              <a:avLst/>
              <a:gdLst/>
              <a:ahLst/>
              <a:cxnLst/>
              <a:rect l="l" t="t" r="r" b="b"/>
              <a:pathLst>
                <a:path w="615210" h="1141412">
                  <a:moveTo>
                    <a:pt x="475879" y="0"/>
                  </a:moveTo>
                  <a:lnTo>
                    <a:pt x="615210" y="0"/>
                  </a:lnTo>
                  <a:lnTo>
                    <a:pt x="615210" y="1141412"/>
                  </a:lnTo>
                  <a:lnTo>
                    <a:pt x="0" y="114141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0" y="0"/>
            <a:ext cx="152400" cy="1276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71379" y="211137"/>
            <a:ext cx="2928503" cy="4316987"/>
            <a:chOff x="571379" y="211137"/>
            <a:chExt cx="2928503" cy="4316987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379" y="4338460"/>
              <a:ext cx="2928503" cy="18966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379" y="211137"/>
              <a:ext cx="2928503" cy="4140201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25153" y="227012"/>
            <a:ext cx="4890247" cy="7384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35506" y="1200150"/>
            <a:ext cx="4979894" cy="3151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766032" y="592301"/>
            <a:ext cx="2538380" cy="338450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7014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104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173506" y="228600"/>
            <a:ext cx="5743482" cy="742950"/>
            <a:chOff x="3680425" y="-1"/>
            <a:chExt cx="7181845" cy="114141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3680425" y="-1"/>
              <a:ext cx="7181843" cy="11414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58"/>
            <p:cNvSpPr/>
            <p:nvPr userDrawn="1"/>
          </p:nvSpPr>
          <p:spPr>
            <a:xfrm>
              <a:off x="9332660" y="0"/>
              <a:ext cx="1529610" cy="1141411"/>
            </a:xfrm>
            <a:custGeom>
              <a:avLst/>
              <a:gdLst/>
              <a:ahLst/>
              <a:cxnLst/>
              <a:rect l="l" t="t" r="r" b="b"/>
              <a:pathLst>
                <a:path w="1529610" h="1141412">
                  <a:moveTo>
                    <a:pt x="475879" y="0"/>
                  </a:moveTo>
                  <a:lnTo>
                    <a:pt x="1529610" y="0"/>
                  </a:lnTo>
                  <a:lnTo>
                    <a:pt x="1529610" y="1141412"/>
                  </a:lnTo>
                  <a:lnTo>
                    <a:pt x="0" y="1141412"/>
                  </a:lnTo>
                  <a:close/>
                </a:path>
              </a:pathLst>
            </a:custGeom>
            <a:solidFill>
              <a:schemeClr val="bg2">
                <a:alpha val="3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58"/>
            <p:cNvSpPr/>
            <p:nvPr userDrawn="1"/>
          </p:nvSpPr>
          <p:spPr>
            <a:xfrm>
              <a:off x="9789860" y="2"/>
              <a:ext cx="1072410" cy="1141411"/>
            </a:xfrm>
            <a:custGeom>
              <a:avLst/>
              <a:gdLst/>
              <a:ahLst/>
              <a:cxnLst/>
              <a:rect l="l" t="t" r="r" b="b"/>
              <a:pathLst>
                <a:path w="1072410" h="1141412">
                  <a:moveTo>
                    <a:pt x="475879" y="0"/>
                  </a:moveTo>
                  <a:lnTo>
                    <a:pt x="1072410" y="0"/>
                  </a:lnTo>
                  <a:lnTo>
                    <a:pt x="1072410" y="1141412"/>
                  </a:lnTo>
                  <a:lnTo>
                    <a:pt x="0" y="1141412"/>
                  </a:lnTo>
                  <a:close/>
                </a:path>
              </a:pathLst>
            </a:custGeom>
            <a:solidFill>
              <a:schemeClr val="bg2">
                <a:alpha val="3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arallelogram 58"/>
            <p:cNvSpPr/>
            <p:nvPr userDrawn="1"/>
          </p:nvSpPr>
          <p:spPr>
            <a:xfrm>
              <a:off x="10247060" y="-1"/>
              <a:ext cx="615210" cy="1141411"/>
            </a:xfrm>
            <a:custGeom>
              <a:avLst/>
              <a:gdLst/>
              <a:ahLst/>
              <a:cxnLst/>
              <a:rect l="l" t="t" r="r" b="b"/>
              <a:pathLst>
                <a:path w="615210" h="1141412">
                  <a:moveTo>
                    <a:pt x="475879" y="0"/>
                  </a:moveTo>
                  <a:lnTo>
                    <a:pt x="615210" y="0"/>
                  </a:lnTo>
                  <a:lnTo>
                    <a:pt x="615210" y="1141412"/>
                  </a:lnTo>
                  <a:lnTo>
                    <a:pt x="0" y="114141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45623" y="211138"/>
            <a:ext cx="2056299" cy="4316988"/>
            <a:chOff x="545623" y="211138"/>
            <a:chExt cx="2056299" cy="4316988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623" y="4338460"/>
              <a:ext cx="2056299" cy="18966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623" y="211138"/>
              <a:ext cx="2056299" cy="4140200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63153" y="227012"/>
            <a:ext cx="5652247" cy="7384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68203" y="1200150"/>
            <a:ext cx="5747197" cy="3151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84554" y="689447"/>
            <a:ext cx="1785843" cy="3174832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71178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4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52400" cy="1276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45878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46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4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52400" cy="1276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9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256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nten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868680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657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70535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532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ox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896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ox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70535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469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4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27013" y="228602"/>
            <a:ext cx="4981482" cy="742950"/>
            <a:chOff x="4633256" y="-1"/>
            <a:chExt cx="6229014" cy="1141414"/>
          </a:xfrm>
        </p:grpSpPr>
        <p:sp>
          <p:nvSpPr>
            <p:cNvPr id="9" name="Rectangle 8"/>
            <p:cNvSpPr/>
            <p:nvPr userDrawn="1"/>
          </p:nvSpPr>
          <p:spPr>
            <a:xfrm>
              <a:off x="4633256" y="-1"/>
              <a:ext cx="6229013" cy="11414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58"/>
            <p:cNvSpPr/>
            <p:nvPr userDrawn="1"/>
          </p:nvSpPr>
          <p:spPr>
            <a:xfrm>
              <a:off x="9332660" y="0"/>
              <a:ext cx="1529610" cy="1141411"/>
            </a:xfrm>
            <a:custGeom>
              <a:avLst/>
              <a:gdLst/>
              <a:ahLst/>
              <a:cxnLst/>
              <a:rect l="l" t="t" r="r" b="b"/>
              <a:pathLst>
                <a:path w="1529610" h="1141412">
                  <a:moveTo>
                    <a:pt x="475879" y="0"/>
                  </a:moveTo>
                  <a:lnTo>
                    <a:pt x="1529610" y="0"/>
                  </a:lnTo>
                  <a:lnTo>
                    <a:pt x="1529610" y="1141412"/>
                  </a:lnTo>
                  <a:lnTo>
                    <a:pt x="0" y="1141412"/>
                  </a:lnTo>
                  <a:close/>
                </a:path>
              </a:pathLst>
            </a:custGeom>
            <a:solidFill>
              <a:schemeClr val="bg2">
                <a:alpha val="3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58"/>
            <p:cNvSpPr/>
            <p:nvPr userDrawn="1"/>
          </p:nvSpPr>
          <p:spPr>
            <a:xfrm>
              <a:off x="9789860" y="2"/>
              <a:ext cx="1072410" cy="1141411"/>
            </a:xfrm>
            <a:custGeom>
              <a:avLst/>
              <a:gdLst/>
              <a:ahLst/>
              <a:cxnLst/>
              <a:rect l="l" t="t" r="r" b="b"/>
              <a:pathLst>
                <a:path w="1072410" h="1141412">
                  <a:moveTo>
                    <a:pt x="475879" y="0"/>
                  </a:moveTo>
                  <a:lnTo>
                    <a:pt x="1072410" y="0"/>
                  </a:lnTo>
                  <a:lnTo>
                    <a:pt x="1072410" y="1141412"/>
                  </a:lnTo>
                  <a:lnTo>
                    <a:pt x="0" y="1141412"/>
                  </a:lnTo>
                  <a:close/>
                </a:path>
              </a:pathLst>
            </a:custGeom>
            <a:solidFill>
              <a:schemeClr val="bg2">
                <a:alpha val="3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58"/>
            <p:cNvSpPr/>
            <p:nvPr userDrawn="1"/>
          </p:nvSpPr>
          <p:spPr>
            <a:xfrm>
              <a:off x="10247060" y="-1"/>
              <a:ext cx="615210" cy="1141411"/>
            </a:xfrm>
            <a:custGeom>
              <a:avLst/>
              <a:gdLst/>
              <a:ahLst/>
              <a:cxnLst/>
              <a:rect l="l" t="t" r="r" b="b"/>
              <a:pathLst>
                <a:path w="615210" h="1141412">
                  <a:moveTo>
                    <a:pt x="475879" y="0"/>
                  </a:moveTo>
                  <a:lnTo>
                    <a:pt x="615210" y="0"/>
                  </a:lnTo>
                  <a:lnTo>
                    <a:pt x="615210" y="1141412"/>
                  </a:lnTo>
                  <a:lnTo>
                    <a:pt x="0" y="114141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4979894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419725" y="228600"/>
            <a:ext cx="3497264" cy="435927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1695" y="233363"/>
            <a:ext cx="3653538" cy="7321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009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104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935506" y="228600"/>
            <a:ext cx="4981482" cy="742950"/>
            <a:chOff x="4633256" y="-1"/>
            <a:chExt cx="6229014" cy="1141414"/>
          </a:xfrm>
        </p:grpSpPr>
        <p:sp>
          <p:nvSpPr>
            <p:cNvPr id="9" name="Rectangle 8"/>
            <p:cNvSpPr/>
            <p:nvPr userDrawn="1"/>
          </p:nvSpPr>
          <p:spPr>
            <a:xfrm>
              <a:off x="4633256" y="-1"/>
              <a:ext cx="6229013" cy="11414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58"/>
            <p:cNvSpPr/>
            <p:nvPr userDrawn="1"/>
          </p:nvSpPr>
          <p:spPr>
            <a:xfrm>
              <a:off x="9332660" y="0"/>
              <a:ext cx="1529610" cy="1141411"/>
            </a:xfrm>
            <a:custGeom>
              <a:avLst/>
              <a:gdLst/>
              <a:ahLst/>
              <a:cxnLst/>
              <a:rect l="l" t="t" r="r" b="b"/>
              <a:pathLst>
                <a:path w="1529610" h="1141412">
                  <a:moveTo>
                    <a:pt x="475879" y="0"/>
                  </a:moveTo>
                  <a:lnTo>
                    <a:pt x="1529610" y="0"/>
                  </a:lnTo>
                  <a:lnTo>
                    <a:pt x="1529610" y="1141412"/>
                  </a:lnTo>
                  <a:lnTo>
                    <a:pt x="0" y="1141412"/>
                  </a:lnTo>
                  <a:close/>
                </a:path>
              </a:pathLst>
            </a:custGeom>
            <a:solidFill>
              <a:schemeClr val="bg2">
                <a:alpha val="3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58"/>
            <p:cNvSpPr/>
            <p:nvPr userDrawn="1"/>
          </p:nvSpPr>
          <p:spPr>
            <a:xfrm>
              <a:off x="9789860" y="2"/>
              <a:ext cx="1072410" cy="1141411"/>
            </a:xfrm>
            <a:custGeom>
              <a:avLst/>
              <a:gdLst/>
              <a:ahLst/>
              <a:cxnLst/>
              <a:rect l="l" t="t" r="r" b="b"/>
              <a:pathLst>
                <a:path w="1072410" h="1141412">
                  <a:moveTo>
                    <a:pt x="475879" y="0"/>
                  </a:moveTo>
                  <a:lnTo>
                    <a:pt x="1072410" y="0"/>
                  </a:lnTo>
                  <a:lnTo>
                    <a:pt x="1072410" y="1141412"/>
                  </a:lnTo>
                  <a:lnTo>
                    <a:pt x="0" y="1141412"/>
                  </a:lnTo>
                  <a:close/>
                </a:path>
              </a:pathLst>
            </a:custGeom>
            <a:solidFill>
              <a:schemeClr val="bg2">
                <a:alpha val="3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58"/>
            <p:cNvSpPr/>
            <p:nvPr userDrawn="1"/>
          </p:nvSpPr>
          <p:spPr>
            <a:xfrm>
              <a:off x="10247060" y="-1"/>
              <a:ext cx="615210" cy="1141411"/>
            </a:xfrm>
            <a:custGeom>
              <a:avLst/>
              <a:gdLst/>
              <a:ahLst/>
              <a:cxnLst/>
              <a:rect l="l" t="t" r="r" b="b"/>
              <a:pathLst>
                <a:path w="615210" h="1141412">
                  <a:moveTo>
                    <a:pt x="475879" y="0"/>
                  </a:moveTo>
                  <a:lnTo>
                    <a:pt x="615210" y="0"/>
                  </a:lnTo>
                  <a:lnTo>
                    <a:pt x="615210" y="1141412"/>
                  </a:lnTo>
                  <a:lnTo>
                    <a:pt x="0" y="114141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0" y="0"/>
            <a:ext cx="152400" cy="1276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6188" y="227012"/>
            <a:ext cx="3677537" cy="7384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5505" y="1200150"/>
            <a:ext cx="4981481" cy="3151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227013" y="228600"/>
            <a:ext cx="3497262" cy="435927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569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27013" y="228600"/>
            <a:ext cx="8688387" cy="742950"/>
            <a:chOff x="-1984" y="-1"/>
            <a:chExt cx="10864254" cy="114141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1984" y="-1"/>
              <a:ext cx="10864254" cy="11414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58"/>
            <p:cNvSpPr/>
            <p:nvPr userDrawn="1"/>
          </p:nvSpPr>
          <p:spPr>
            <a:xfrm>
              <a:off x="9332660" y="0"/>
              <a:ext cx="1529610" cy="1141411"/>
            </a:xfrm>
            <a:custGeom>
              <a:avLst/>
              <a:gdLst/>
              <a:ahLst/>
              <a:cxnLst/>
              <a:rect l="l" t="t" r="r" b="b"/>
              <a:pathLst>
                <a:path w="1529610" h="1141412">
                  <a:moveTo>
                    <a:pt x="475879" y="0"/>
                  </a:moveTo>
                  <a:lnTo>
                    <a:pt x="1529610" y="0"/>
                  </a:lnTo>
                  <a:lnTo>
                    <a:pt x="1529610" y="1141412"/>
                  </a:lnTo>
                  <a:lnTo>
                    <a:pt x="0" y="1141412"/>
                  </a:lnTo>
                  <a:close/>
                </a:path>
              </a:pathLst>
            </a:custGeom>
            <a:solidFill>
              <a:schemeClr val="bg2">
                <a:alpha val="3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58"/>
            <p:cNvSpPr/>
            <p:nvPr userDrawn="1"/>
          </p:nvSpPr>
          <p:spPr>
            <a:xfrm>
              <a:off x="9789860" y="2"/>
              <a:ext cx="1072410" cy="1141411"/>
            </a:xfrm>
            <a:custGeom>
              <a:avLst/>
              <a:gdLst/>
              <a:ahLst/>
              <a:cxnLst/>
              <a:rect l="l" t="t" r="r" b="b"/>
              <a:pathLst>
                <a:path w="1072410" h="1141412">
                  <a:moveTo>
                    <a:pt x="475879" y="0"/>
                  </a:moveTo>
                  <a:lnTo>
                    <a:pt x="1072410" y="0"/>
                  </a:lnTo>
                  <a:lnTo>
                    <a:pt x="1072410" y="1141412"/>
                  </a:lnTo>
                  <a:lnTo>
                    <a:pt x="0" y="1141412"/>
                  </a:lnTo>
                  <a:close/>
                </a:path>
              </a:pathLst>
            </a:custGeom>
            <a:solidFill>
              <a:schemeClr val="bg2">
                <a:alpha val="3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arallelogram 58"/>
            <p:cNvSpPr/>
            <p:nvPr userDrawn="1"/>
          </p:nvSpPr>
          <p:spPr>
            <a:xfrm>
              <a:off x="10247060" y="-1"/>
              <a:ext cx="615210" cy="1141411"/>
            </a:xfrm>
            <a:custGeom>
              <a:avLst/>
              <a:gdLst/>
              <a:ahLst/>
              <a:cxnLst/>
              <a:rect l="l" t="t" r="r" b="b"/>
              <a:pathLst>
                <a:path w="615210" h="1141412">
                  <a:moveTo>
                    <a:pt x="475879" y="0"/>
                  </a:moveTo>
                  <a:lnTo>
                    <a:pt x="615210" y="0"/>
                  </a:lnTo>
                  <a:lnTo>
                    <a:pt x="615210" y="1141412"/>
                  </a:lnTo>
                  <a:lnTo>
                    <a:pt x="0" y="114141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967" y="233363"/>
            <a:ext cx="7365170" cy="73211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0"/>
            <a:ext cx="8686800" cy="31511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 title="logo-right"/>
          <p:cNvSpPr/>
          <p:nvPr/>
        </p:nvSpPr>
        <p:spPr>
          <a:xfrm>
            <a:off x="7882390" y="4675187"/>
            <a:ext cx="1033011" cy="381000"/>
          </a:xfrm>
          <a:prstGeom prst="rect">
            <a:avLst/>
          </a:prstGeom>
          <a:blipFill>
            <a:blip r:embed="rId2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1" y="4737767"/>
            <a:ext cx="744165" cy="405733"/>
          </a:xfrm>
          <a:prstGeom prst="parallelogram">
            <a:avLst>
              <a:gd name="adj" fmla="val 51181"/>
            </a:avLst>
          </a:prstGeom>
          <a:solidFill>
            <a:schemeClr val="bg2"/>
          </a:solidFill>
          <a:ln w="19050">
            <a:noFill/>
          </a:ln>
        </p:spPr>
        <p:txBody>
          <a:bodyPr vert="horz" wrap="none" lIns="0" tIns="0" rIns="0" bIns="0" rtlCol="0" anchor="ctr"/>
          <a:lstStyle>
            <a:lvl1pPr algn="ctr"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E9CA8-F4D9-4A71-83CD-E517C0FD9B19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5021580"/>
            <a:ext cx="12715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 as Ha-Shem General</a:t>
            </a:r>
          </a:p>
        </p:txBody>
      </p:sp>
    </p:spTree>
    <p:extLst>
      <p:ext uri="{BB962C8B-B14F-4D97-AF65-F5344CB8AC3E}">
        <p14:creationId xmlns:p14="http://schemas.microsoft.com/office/powerpoint/2010/main" val="118412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spcBef>
          <a:spcPts val="1200"/>
        </a:spcBef>
        <a:buClr>
          <a:schemeClr val="bg2"/>
        </a:buClr>
        <a:buFont typeface="Webdings" panose="05030102010509060703" pitchFamily="18" charset="2"/>
        <a:buChar char="4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803275" indent="-285750" algn="l" defTabSz="914400" rtl="0" eaLnBrk="1" latinLnBrk="0" hangingPunct="1">
        <a:spcBef>
          <a:spcPts val="600"/>
        </a:spcBef>
        <a:buClr>
          <a:schemeClr val="bg2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201738" indent="-228600" algn="l" defTabSz="914400" rtl="0" eaLnBrk="1" latinLnBrk="0" hangingPunct="1"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58938" indent="-228600" algn="l" defTabSz="914400" rtl="0" eaLnBrk="1" latinLnBrk="0" hangingPunct="1">
        <a:spcBef>
          <a:spcPts val="600"/>
        </a:spcBef>
        <a:buClr>
          <a:schemeClr val="bg2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116138" indent="-228600" algn="l" defTabSz="914400" rtl="0" eaLnBrk="1" latinLnBrk="0" hangingPunct="1">
        <a:spcBef>
          <a:spcPts val="600"/>
        </a:spcBef>
        <a:buClr>
          <a:schemeClr val="bg2"/>
        </a:buClr>
        <a:buFont typeface="Arial" panose="020B0604020202020204" pitchFamily="34" charset="0"/>
        <a:buChar char="»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539" y="2327656"/>
            <a:ext cx="5564038" cy="488187"/>
          </a:xfrm>
        </p:spPr>
        <p:txBody>
          <a:bodyPr/>
          <a:lstStyle/>
          <a:p>
            <a:r>
              <a:rPr lang="en-US" sz="1800" b="1" kern="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Web Development</a:t>
            </a:r>
            <a:endParaRPr lang="en-US" sz="1800" b="1" dirty="0">
              <a:solidFill>
                <a:srgbClr val="060B73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94762" y="4615132"/>
            <a:ext cx="1130062" cy="232913"/>
          </a:xfrm>
        </p:spPr>
        <p:txBody>
          <a:bodyPr/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24-10-2023</a:t>
            </a:r>
          </a:p>
        </p:txBody>
      </p:sp>
    </p:spTree>
    <p:extLst>
      <p:ext uri="{BB962C8B-B14F-4D97-AF65-F5344CB8AC3E}">
        <p14:creationId xmlns:p14="http://schemas.microsoft.com/office/powerpoint/2010/main" val="31872720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endParaRPr lang="en-US" sz="2800" b="1" dirty="0">
              <a:latin typeface="Century Gothic" panose="020B0502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4737100"/>
            <a:ext cx="744538" cy="406400"/>
          </a:xfrm>
        </p:spPr>
        <p:txBody>
          <a:bodyPr/>
          <a:lstStyle/>
          <a:p>
            <a:fld id="{5A70D442-B9FB-491C-A565-5BE8A85F628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08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49349A-D679-A585-0337-C750A0C5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1" y="4737767"/>
            <a:ext cx="744165" cy="405733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A70D442-B9FB-491C-A565-5BE8A85F628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E40F55E-E476-7362-BFB5-88C3428F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67" y="233363"/>
            <a:ext cx="8040656" cy="784554"/>
          </a:xfrm>
        </p:spPr>
        <p:txBody>
          <a:bodyPr anchor="ctr">
            <a:normAutofit/>
          </a:bodyPr>
          <a:lstStyle/>
          <a:p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77FFAF-95D6-E016-7F3F-1681FBA5C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00149"/>
            <a:ext cx="8686800" cy="315118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05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endParaRPr lang="en-US" sz="2800" b="1" dirty="0">
              <a:latin typeface="Century Gothic" panose="020B0502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4737100"/>
            <a:ext cx="744538" cy="406400"/>
          </a:xfrm>
        </p:spPr>
        <p:txBody>
          <a:bodyPr/>
          <a:lstStyle/>
          <a:p>
            <a:fld id="{5A70D442-B9FB-491C-A565-5BE8A85F628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62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DF384A-14DB-C456-1DD0-9E7253EB5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23EE6F-E3B1-40C1-D719-3B82B394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AE347B-1A31-3F88-DAB4-26DC5E3B2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67" y="233363"/>
            <a:ext cx="8506482" cy="775928"/>
          </a:xfrm>
        </p:spPr>
        <p:txBody>
          <a:bodyPr/>
          <a:lstStyle/>
          <a:p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03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1">
            <a:extLst>
              <a:ext uri="{FF2B5EF4-FFF2-40B4-BE49-F238E27FC236}">
                <a16:creationId xmlns:a16="http://schemas.microsoft.com/office/drawing/2014/main" id="{2316E371-0FE4-04B3-F8A9-8BAD0BC2D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00149"/>
            <a:ext cx="8686800" cy="3151189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193A9D-DB96-E427-FF8B-448BE24B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1" y="4737767"/>
            <a:ext cx="744165" cy="405733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A70D442-B9FB-491C-A565-5BE8A85F6285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045E8D-2950-F934-95D2-C72259EE4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67" y="233363"/>
            <a:ext cx="7365170" cy="732112"/>
          </a:xfrm>
        </p:spPr>
        <p:txBody>
          <a:bodyPr anchor="ctr">
            <a:normAutofit/>
          </a:bodyPr>
          <a:lstStyle/>
          <a:p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796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55035-6067-96B3-8518-95A81666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1" y="4737767"/>
            <a:ext cx="744165" cy="405733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A70D442-B9FB-491C-A565-5BE8A85F6285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7154C8-E0DA-B8CF-DA00-7CF4E54C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67" y="233363"/>
            <a:ext cx="7365170" cy="732112"/>
          </a:xfrm>
        </p:spPr>
        <p:txBody>
          <a:bodyPr anchor="ctr">
            <a:normAutofit/>
          </a:bodyPr>
          <a:lstStyle/>
          <a:p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67B6631-D96D-B395-94B7-7D132FDA21F9}"/>
              </a:ext>
            </a:extLst>
          </p:cNvPr>
          <p:cNvSpPr/>
          <p:nvPr/>
        </p:nvSpPr>
        <p:spPr>
          <a:xfrm>
            <a:off x="228600" y="1200149"/>
            <a:ext cx="1737360" cy="3151189"/>
          </a:xfrm>
          <a:custGeom>
            <a:avLst/>
            <a:gdLst>
              <a:gd name="connsiteX0" fmla="*/ 0 w 1737360"/>
              <a:gd name="connsiteY0" fmla="*/ 0 h 3151189"/>
              <a:gd name="connsiteX1" fmla="*/ 1737360 w 1737360"/>
              <a:gd name="connsiteY1" fmla="*/ 0 h 3151189"/>
              <a:gd name="connsiteX2" fmla="*/ 1737360 w 1737360"/>
              <a:gd name="connsiteY2" fmla="*/ 3151189 h 3151189"/>
              <a:gd name="connsiteX3" fmla="*/ 0 w 1737360"/>
              <a:gd name="connsiteY3" fmla="*/ 3151189 h 3151189"/>
              <a:gd name="connsiteX4" fmla="*/ 0 w 1737360"/>
              <a:gd name="connsiteY4" fmla="*/ 0 h 315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7360" h="3151189">
                <a:moveTo>
                  <a:pt x="0" y="0"/>
                </a:moveTo>
                <a:lnTo>
                  <a:pt x="1737360" y="0"/>
                </a:lnTo>
                <a:lnTo>
                  <a:pt x="1737360" y="3151189"/>
                </a:lnTo>
                <a:lnTo>
                  <a:pt x="0" y="31511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t" anchorCtr="0">
            <a:noAutofit/>
          </a:bodyPr>
          <a:lstStyle/>
          <a:p>
            <a:pPr marL="0" lvl="0" indent="0" algn="just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 dirty="0">
              <a:latin typeface="Century Gothic" panose="020B05020202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769919-552B-3244-E39A-453121DB3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00149"/>
            <a:ext cx="8686800" cy="315118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608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7EE7E8-6A3B-CF8D-5F99-07D5FBF85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C65E7D-4706-9C3C-0EAB-09A8BAA1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CE04D7-D928-D5ED-77C1-9320C863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132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4F8ADD-BC29-4DDE-A910-54C99B24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17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59CADF-B471-48BE-98EE-642235BC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75" y="232050"/>
            <a:ext cx="8701087" cy="732112"/>
          </a:xfrm>
        </p:spPr>
        <p:txBody>
          <a:bodyPr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THANK YOU FOR LISTENING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26D87A2-2C3A-4E27-B023-551CF7874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182" y="946910"/>
            <a:ext cx="4227115" cy="364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27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4F8ADD-BC29-4DDE-A910-54C99B24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59CADF-B471-48BE-98EE-642235BCC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Q &amp; A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63754-EE5D-4CCC-B9B6-182919180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754" y="1199457"/>
            <a:ext cx="4383407" cy="394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9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>
                <a:latin typeface="Century Gothic" panose="020B0502020202020204" pitchFamily="34" charset="0"/>
              </a:rPr>
              <a:pPr/>
              <a:t>2</a:t>
            </a:fld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7318" y="233363"/>
            <a:ext cx="8668081" cy="732112"/>
          </a:xfrm>
        </p:spPr>
        <p:txBody>
          <a:bodyPr/>
          <a:lstStyle/>
          <a:p>
            <a:r>
              <a:rPr lang="en-US" sz="2400" b="1">
                <a:latin typeface="Century Gothic" panose="020B0502020202020204" pitchFamily="34" charset="0"/>
              </a:rPr>
              <a:t>Agenda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7045" y="3005080"/>
            <a:ext cx="4211846" cy="516469"/>
            <a:chOff x="228601" y="1858830"/>
            <a:chExt cx="4412346" cy="516469"/>
          </a:xfrm>
        </p:grpSpPr>
        <p:sp>
          <p:nvSpPr>
            <p:cNvPr id="10" name="Rectangle 9"/>
            <p:cNvSpPr/>
            <p:nvPr/>
          </p:nvSpPr>
          <p:spPr>
            <a:xfrm>
              <a:off x="228601" y="1858831"/>
              <a:ext cx="516468" cy="5164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45068" y="1858830"/>
              <a:ext cx="3895879" cy="516469"/>
            </a:xfrm>
            <a:prstGeom prst="rect">
              <a:avLst/>
            </a:prstGeom>
            <a:solidFill>
              <a:schemeClr val="tx2">
                <a:alpha val="1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288" rtlCol="0" anchor="ctr"/>
            <a:lstStyle/>
            <a:p>
              <a:pPr>
                <a:lnSpc>
                  <a:spcPct val="80000"/>
                </a:lnSpc>
              </a:pPr>
              <a:endParaRPr lang="en-US" sz="1400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27045" y="3854350"/>
            <a:ext cx="4229098" cy="516469"/>
            <a:chOff x="228601" y="2517510"/>
            <a:chExt cx="4229098" cy="516469"/>
          </a:xfrm>
        </p:grpSpPr>
        <p:sp>
          <p:nvSpPr>
            <p:cNvPr id="12" name="Rectangle 11"/>
            <p:cNvSpPr/>
            <p:nvPr/>
          </p:nvSpPr>
          <p:spPr>
            <a:xfrm>
              <a:off x="228601" y="2517511"/>
              <a:ext cx="516468" cy="5164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Century Gothic" panose="020B0502020202020204" pitchFamily="34" charset="0"/>
                </a:rPr>
                <a:t>4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45068" y="2517510"/>
              <a:ext cx="3712631" cy="516469"/>
            </a:xfrm>
            <a:prstGeom prst="rect">
              <a:avLst/>
            </a:prstGeom>
            <a:solidFill>
              <a:schemeClr val="tx2">
                <a:alpha val="1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288" rtlCol="0" anchor="ctr"/>
            <a:lstStyle/>
            <a:p>
              <a:pPr>
                <a:lnSpc>
                  <a:spcPct val="80000"/>
                </a:lnSpc>
              </a:pPr>
              <a:endParaRPr lang="en-US" sz="1400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48522" y="1185113"/>
            <a:ext cx="4229098" cy="516469"/>
            <a:chOff x="228601" y="3176190"/>
            <a:chExt cx="4229098" cy="516469"/>
          </a:xfrm>
        </p:grpSpPr>
        <p:sp>
          <p:nvSpPr>
            <p:cNvPr id="14" name="Rectangle 13"/>
            <p:cNvSpPr/>
            <p:nvPr/>
          </p:nvSpPr>
          <p:spPr>
            <a:xfrm>
              <a:off x="228601" y="3176191"/>
              <a:ext cx="516468" cy="5164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Century Gothic" panose="020B0502020202020204" pitchFamily="34" charset="0"/>
                </a:rPr>
                <a:t>5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45068" y="3176190"/>
              <a:ext cx="3712631" cy="516469"/>
            </a:xfrm>
            <a:prstGeom prst="rect">
              <a:avLst/>
            </a:prstGeom>
            <a:solidFill>
              <a:schemeClr val="tx2">
                <a:alpha val="1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288" rtlCol="0" anchor="ctr"/>
            <a:lstStyle/>
            <a:p>
              <a:pPr>
                <a:lnSpc>
                  <a:spcPct val="80000"/>
                </a:lnSpc>
              </a:pPr>
              <a:endParaRPr lang="en-US" sz="1400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48522" y="2107100"/>
            <a:ext cx="4229098" cy="516469"/>
            <a:chOff x="4686302" y="1200150"/>
            <a:chExt cx="4229098" cy="516469"/>
          </a:xfrm>
        </p:grpSpPr>
        <p:sp>
          <p:nvSpPr>
            <p:cNvPr id="30" name="Rectangle 29"/>
            <p:cNvSpPr/>
            <p:nvPr/>
          </p:nvSpPr>
          <p:spPr>
            <a:xfrm>
              <a:off x="4686302" y="1200151"/>
              <a:ext cx="516468" cy="5164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Century Gothic" panose="020B0502020202020204" pitchFamily="34" charset="0"/>
                </a:rPr>
                <a:t>6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02769" y="1200150"/>
              <a:ext cx="3712631" cy="516469"/>
            </a:xfrm>
            <a:prstGeom prst="rect">
              <a:avLst/>
            </a:prstGeom>
            <a:solidFill>
              <a:schemeClr val="tx2">
                <a:alpha val="1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288" rtlCol="0" anchor="ctr"/>
            <a:lstStyle/>
            <a:p>
              <a:pPr>
                <a:lnSpc>
                  <a:spcPct val="80000"/>
                </a:lnSpc>
              </a:pPr>
              <a:endParaRPr lang="en-US" sz="1400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48522" y="3005080"/>
            <a:ext cx="4229098" cy="516469"/>
            <a:chOff x="4686302" y="1858830"/>
            <a:chExt cx="4229098" cy="516469"/>
          </a:xfrm>
        </p:grpSpPr>
        <p:sp>
          <p:nvSpPr>
            <p:cNvPr id="32" name="Rectangle 31"/>
            <p:cNvSpPr/>
            <p:nvPr/>
          </p:nvSpPr>
          <p:spPr>
            <a:xfrm>
              <a:off x="4686302" y="1858831"/>
              <a:ext cx="516468" cy="5164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Century Gothic" panose="020B0502020202020204" pitchFamily="34" charset="0"/>
                </a:rPr>
                <a:t>7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202769" y="1858830"/>
              <a:ext cx="3712631" cy="516469"/>
            </a:xfrm>
            <a:prstGeom prst="rect">
              <a:avLst/>
            </a:prstGeom>
            <a:solidFill>
              <a:schemeClr val="tx2">
                <a:alpha val="1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288" rtlCol="0" anchor="ctr"/>
            <a:lstStyle/>
            <a:p>
              <a:pPr>
                <a:lnSpc>
                  <a:spcPct val="80000"/>
                </a:lnSpc>
              </a:pPr>
              <a:endParaRPr lang="en-US" sz="1400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648522" y="3854350"/>
            <a:ext cx="4229098" cy="516469"/>
            <a:chOff x="4686302" y="2517510"/>
            <a:chExt cx="4229098" cy="516469"/>
          </a:xfrm>
        </p:grpSpPr>
        <p:sp>
          <p:nvSpPr>
            <p:cNvPr id="33" name="Rectangle 32"/>
            <p:cNvSpPr/>
            <p:nvPr/>
          </p:nvSpPr>
          <p:spPr>
            <a:xfrm>
              <a:off x="4686302" y="2517511"/>
              <a:ext cx="516468" cy="5164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Century Gothic" panose="020B0502020202020204" pitchFamily="34" charset="0"/>
                </a:rPr>
                <a:t>8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202769" y="2517510"/>
              <a:ext cx="3712631" cy="516469"/>
            </a:xfrm>
            <a:prstGeom prst="rect">
              <a:avLst/>
            </a:prstGeom>
            <a:solidFill>
              <a:schemeClr val="tx2">
                <a:alpha val="1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288" rtlCol="0" anchor="ctr"/>
            <a:lstStyle/>
            <a:p>
              <a:pPr>
                <a:lnSpc>
                  <a:spcPct val="80000"/>
                </a:lnSpc>
              </a:pPr>
              <a:endParaRPr lang="en-US" sz="1400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1FECA3C-843E-CA46-BDA4-31AEFFD35908}"/>
              </a:ext>
            </a:extLst>
          </p:cNvPr>
          <p:cNvGrpSpPr/>
          <p:nvPr/>
        </p:nvGrpSpPr>
        <p:grpSpPr>
          <a:xfrm>
            <a:off x="227045" y="2107101"/>
            <a:ext cx="4226314" cy="522512"/>
            <a:chOff x="247318" y="2145635"/>
            <a:chExt cx="4226314" cy="522512"/>
          </a:xfrm>
        </p:grpSpPr>
        <p:sp>
          <p:nvSpPr>
            <p:cNvPr id="9" name="Rectangle 8"/>
            <p:cNvSpPr/>
            <p:nvPr/>
          </p:nvSpPr>
          <p:spPr>
            <a:xfrm>
              <a:off x="761001" y="2151678"/>
              <a:ext cx="3712631" cy="516469"/>
            </a:xfrm>
            <a:prstGeom prst="rect">
              <a:avLst/>
            </a:prstGeom>
            <a:solidFill>
              <a:schemeClr val="tx2">
                <a:alpha val="1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288" rtlCol="0" anchor="ctr"/>
            <a:lstStyle/>
            <a:p>
              <a:pPr>
                <a:lnSpc>
                  <a:spcPct val="80000"/>
                </a:lnSpc>
              </a:pPr>
              <a:endParaRPr lang="en-US" sz="1400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4519EB3-0C52-4CC7-90F9-26C591E7AC6A}"/>
                </a:ext>
              </a:extLst>
            </p:cNvPr>
            <p:cNvSpPr/>
            <p:nvPr/>
          </p:nvSpPr>
          <p:spPr>
            <a:xfrm>
              <a:off x="247318" y="2145635"/>
              <a:ext cx="516468" cy="5164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entury Gothic" panose="020B0502020202020204" pitchFamily="34" charset="0"/>
                </a:rPr>
                <a:t>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0FB021-6193-81FB-B703-02AA5CE8B51A}"/>
              </a:ext>
            </a:extLst>
          </p:cNvPr>
          <p:cNvGrpSpPr/>
          <p:nvPr/>
        </p:nvGrpSpPr>
        <p:grpSpPr>
          <a:xfrm>
            <a:off x="228601" y="1196920"/>
            <a:ext cx="4230563" cy="519699"/>
            <a:chOff x="228601" y="1196920"/>
            <a:chExt cx="4230563" cy="519699"/>
          </a:xfrm>
        </p:grpSpPr>
        <p:sp>
          <p:nvSpPr>
            <p:cNvPr id="8" name="Rectangle 7"/>
            <p:cNvSpPr/>
            <p:nvPr/>
          </p:nvSpPr>
          <p:spPr>
            <a:xfrm>
              <a:off x="228601" y="1200151"/>
              <a:ext cx="516468" cy="5164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6B986E1-3A69-47D1-A0DF-BE7502C9FE03}"/>
                </a:ext>
              </a:extLst>
            </p:cNvPr>
            <p:cNvSpPr/>
            <p:nvPr/>
          </p:nvSpPr>
          <p:spPr>
            <a:xfrm>
              <a:off x="746533" y="1196920"/>
              <a:ext cx="3712631" cy="516469"/>
            </a:xfrm>
            <a:prstGeom prst="rect">
              <a:avLst/>
            </a:prstGeom>
            <a:solidFill>
              <a:schemeClr val="tx2">
                <a:alpha val="1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288" rtlCol="0" anchor="ctr"/>
            <a:lstStyle/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What is web 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564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228601" y="4737767"/>
            <a:ext cx="744165" cy="405733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A70D442-B9FB-491C-A565-5BE8A85F628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6967" y="233363"/>
            <a:ext cx="7365170" cy="732112"/>
          </a:xfrm>
        </p:spPr>
        <p:txBody>
          <a:bodyPr anchor="ctr">
            <a:normAutofit/>
          </a:bodyPr>
          <a:lstStyle/>
          <a:p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16CB598-AD78-9ED4-7930-55D499A69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00149"/>
            <a:ext cx="8686800" cy="315118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094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228601" y="4737767"/>
            <a:ext cx="744165" cy="405733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A70D442-B9FB-491C-A565-5BE8A85F628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6967" y="233363"/>
            <a:ext cx="7365170" cy="732112"/>
          </a:xfrm>
        </p:spPr>
        <p:txBody>
          <a:bodyPr anchor="ctr">
            <a:normAutofit/>
          </a:bodyPr>
          <a:lstStyle/>
          <a:p>
            <a:endParaRPr lang="en-US" b="1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05298FE-9E8D-58D2-5E62-CDF91137D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00149"/>
            <a:ext cx="8686800" cy="315118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14641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228601" y="4737767"/>
            <a:ext cx="744165" cy="405733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A70D442-B9FB-491C-A565-5BE8A85F628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6967" y="233363"/>
            <a:ext cx="7365170" cy="732112"/>
          </a:xfrm>
        </p:spPr>
        <p:txBody>
          <a:bodyPr anchor="ctr">
            <a:normAutofit/>
          </a:bodyPr>
          <a:lstStyle/>
          <a:p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CFE465FC-FC1D-8DD7-B86C-372F5CE1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00149"/>
            <a:ext cx="8686800" cy="315118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75400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228601" y="4737767"/>
            <a:ext cx="744165" cy="405733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A70D442-B9FB-491C-A565-5BE8A85F628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6967" y="233363"/>
            <a:ext cx="7365170" cy="732112"/>
          </a:xfrm>
        </p:spPr>
        <p:txBody>
          <a:bodyPr anchor="ctr">
            <a:normAutofit/>
          </a:bodyPr>
          <a:lstStyle/>
          <a:p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AD9E304-96E8-E425-438D-28E6FE26C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00149"/>
            <a:ext cx="8686800" cy="315118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69049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228601" y="4737767"/>
            <a:ext cx="744165" cy="405733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A70D442-B9FB-491C-A565-5BE8A85F628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6966" y="233363"/>
            <a:ext cx="7868127" cy="698240"/>
          </a:xfrm>
        </p:spPr>
        <p:txBody>
          <a:bodyPr anchor="ctr">
            <a:normAutofit/>
          </a:bodyPr>
          <a:lstStyle/>
          <a:p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292D8713-BD9A-937F-8FD1-03D070136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00149"/>
            <a:ext cx="8686800" cy="315118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123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FB36CD-F4C1-D9AE-C03A-1F9629B0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1" y="4737767"/>
            <a:ext cx="744165" cy="405733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A70D442-B9FB-491C-A565-5BE8A85F628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250921-98ED-7752-297D-CBBBD7A8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66" y="233363"/>
            <a:ext cx="8032029" cy="698290"/>
          </a:xfrm>
        </p:spPr>
        <p:txBody>
          <a:bodyPr anchor="ctr">
            <a:normAutofit/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534F386-938E-C321-A9E7-8E944D917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00149"/>
            <a:ext cx="8686800" cy="315118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1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FE6D03-9A8A-03AE-FB66-51784DD9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1" y="4737767"/>
            <a:ext cx="744165" cy="405733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A70D442-B9FB-491C-A565-5BE8A85F628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0E78EA5-85A2-8644-C68F-0FF6F7FF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66" y="233362"/>
            <a:ext cx="8325327" cy="762793"/>
          </a:xfrm>
        </p:spPr>
        <p:txBody>
          <a:bodyPr anchor="ctr">
            <a:normAutofit/>
          </a:bodyPr>
          <a:lstStyle/>
          <a:p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1BEAB770-7E26-AAE1-EB03-DFF12B641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00149"/>
            <a:ext cx="8686800" cy="315118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70121"/>
      </p:ext>
    </p:extLst>
  </p:cSld>
  <p:clrMapOvr>
    <a:masterClrMapping/>
  </p:clrMapOvr>
</p:sld>
</file>

<file path=ppt/theme/theme1.xml><?xml version="1.0" encoding="utf-8"?>
<a:theme xmlns:a="http://schemas.openxmlformats.org/drawingml/2006/main" name="Savvy Wide">
  <a:themeElements>
    <a:clrScheme name="Sharp Slide">
      <a:dk1>
        <a:srgbClr val="000000"/>
      </a:dk1>
      <a:lt1>
        <a:srgbClr val="FFFFFF"/>
      </a:lt1>
      <a:dk2>
        <a:srgbClr val="060B73"/>
      </a:dk2>
      <a:lt2>
        <a:srgbClr val="F20505"/>
      </a:lt2>
      <a:accent1>
        <a:srgbClr val="3A287E"/>
      </a:accent1>
      <a:accent2>
        <a:srgbClr val="9B51B4"/>
      </a:accent2>
      <a:accent3>
        <a:srgbClr val="DF6FA0"/>
      </a:accent3>
      <a:accent4>
        <a:srgbClr val="FC9D9D"/>
      </a:accent4>
      <a:accent5>
        <a:srgbClr val="606293"/>
      </a:accent5>
      <a:accent6>
        <a:srgbClr val="A92B2B"/>
      </a:accent6>
      <a:hlink>
        <a:srgbClr val="3A287E"/>
      </a:hlink>
      <a:folHlink>
        <a:srgbClr val="3A287E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ED4CC2023F7D49962485BC5E79103E" ma:contentTypeVersion="4" ma:contentTypeDescription="Create a new document." ma:contentTypeScope="" ma:versionID="90791a0a8c5a5d8b563798a58e4557c1">
  <xsd:schema xmlns:xsd="http://www.w3.org/2001/XMLSchema" xmlns:xs="http://www.w3.org/2001/XMLSchema" xmlns:p="http://schemas.microsoft.com/office/2006/metadata/properties" xmlns:ns2="ac24302f-7791-4729-b854-f673906d938a" xmlns:ns3="d0d9d771-5525-4a9d-bc2c-ba8a96cd67df" targetNamespace="http://schemas.microsoft.com/office/2006/metadata/properties" ma:root="true" ma:fieldsID="a29e7de7373875beb4b3cfcbb22df18a" ns2:_="" ns3:_="">
    <xsd:import namespace="ac24302f-7791-4729-b854-f673906d938a"/>
    <xsd:import namespace="d0d9d771-5525-4a9d-bc2c-ba8a96cd67d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24302f-7791-4729-b854-f673906d938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9d771-5525-4a9d-bc2c-ba8a96cd67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D48E76-C673-4BD3-B3CD-063AF93CB65E}">
  <ds:schemaRefs>
    <ds:schemaRef ds:uri="http://www.w3.org/XML/1998/namespace"/>
    <ds:schemaRef ds:uri="http://purl.org/dc/elements/1.1/"/>
    <ds:schemaRef ds:uri="http://purl.org/dc/terms/"/>
    <ds:schemaRef ds:uri="d0d9d771-5525-4a9d-bc2c-ba8a96cd67df"/>
    <ds:schemaRef ds:uri="ac24302f-7791-4729-b854-f673906d938a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C70FF38-7409-4125-A95D-7BA52351D5B7}">
  <ds:schemaRefs>
    <ds:schemaRef ds:uri="ac24302f-7791-4729-b854-f673906d938a"/>
    <ds:schemaRef ds:uri="d0d9d771-5525-4a9d-bc2c-ba8a96cd67d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B6344C6-B308-4405-BA8A-B4BE94C640D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c9fcc75f-87ce-4e33-ae77-d9eb7e3684ad}" enabled="1" method="Privileged" siteId="{e6118b21-c237-49be-93ec-6147d0b5d4f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8644</TotalTime>
  <Words>43</Words>
  <Application>Microsoft Office PowerPoint</Application>
  <PresentationFormat>On-screen Show (16:9)</PresentationFormat>
  <Paragraphs>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Webdings</vt:lpstr>
      <vt:lpstr>Arial</vt:lpstr>
      <vt:lpstr>Century Gothic</vt:lpstr>
      <vt:lpstr>Franklin Gothic Medium</vt:lpstr>
      <vt:lpstr>Calibri</vt:lpstr>
      <vt:lpstr>Franklin Gothic Book</vt:lpstr>
      <vt:lpstr>Wingdings</vt:lpstr>
      <vt:lpstr>Savvy Wide</vt:lpstr>
      <vt:lpstr>Introduction to Web Development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LISTENING</vt:lpstr>
      <vt:lpstr>Q &amp; A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Tangerine Life_ARM Life Tenant Migration Kickoff Meeting</dc:title>
  <dc:creator>Oluwafemi A. Dada</dc:creator>
  <cp:lastModifiedBy>Azeem A. Olatunji</cp:lastModifiedBy>
  <cp:revision>10</cp:revision>
  <dcterms:created xsi:type="dcterms:W3CDTF">2020-08-12T11:29:09Z</dcterms:created>
  <dcterms:modified xsi:type="dcterms:W3CDTF">2023-10-23T15:29:02Z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9fcc75f-87ce-4e33-ae77-d9eb7e3684ad_Enabled">
    <vt:lpwstr>True</vt:lpwstr>
  </property>
  <property fmtid="{D5CDD505-2E9C-101B-9397-08002B2CF9AE}" pid="3" name="MSIP_Label_c9fcc75f-87ce-4e33-ae77-d9eb7e3684ad_SiteId">
    <vt:lpwstr>e6118b21-c237-49be-93ec-6147d0b5d4f7</vt:lpwstr>
  </property>
  <property fmtid="{D5CDD505-2E9C-101B-9397-08002B2CF9AE}" pid="4" name="MSIP_Label_c9fcc75f-87ce-4e33-ae77-d9eb7e3684ad_Owner">
    <vt:lpwstr>Ndifrekeok@HA-SHEM.com</vt:lpwstr>
  </property>
  <property fmtid="{D5CDD505-2E9C-101B-9397-08002B2CF9AE}" pid="5" name="MSIP_Label_c9fcc75f-87ce-4e33-ae77-d9eb7e3684ad_SetDate">
    <vt:lpwstr>2020-08-12T14:25:47.3941859Z</vt:lpwstr>
  </property>
  <property fmtid="{D5CDD505-2E9C-101B-9397-08002B2CF9AE}" pid="6" name="MSIP_Label_c9fcc75f-87ce-4e33-ae77-d9eb7e3684ad_Name">
    <vt:lpwstr>General</vt:lpwstr>
  </property>
  <property fmtid="{D5CDD505-2E9C-101B-9397-08002B2CF9AE}" pid="7" name="MSIP_Label_c9fcc75f-87ce-4e33-ae77-d9eb7e3684ad_Application">
    <vt:lpwstr>Microsoft Azure Information Protection</vt:lpwstr>
  </property>
  <property fmtid="{D5CDD505-2E9C-101B-9397-08002B2CF9AE}" pid="8" name="MSIP_Label_c9fcc75f-87ce-4e33-ae77-d9eb7e3684ad_ActionId">
    <vt:lpwstr>bf8a1f5c-a497-4cec-852a-8c4c7a287657</vt:lpwstr>
  </property>
  <property fmtid="{D5CDD505-2E9C-101B-9397-08002B2CF9AE}" pid="9" name="MSIP_Label_c9fcc75f-87ce-4e33-ae77-d9eb7e3684ad_Extended_MSFT_Method">
    <vt:lpwstr>Manual</vt:lpwstr>
  </property>
  <property fmtid="{D5CDD505-2E9C-101B-9397-08002B2CF9AE}" pid="10" name="Sensitivity">
    <vt:lpwstr>General</vt:lpwstr>
  </property>
  <property fmtid="{D5CDD505-2E9C-101B-9397-08002B2CF9AE}" pid="11" name="ContentTypeId">
    <vt:lpwstr>0x0101004DED4CC2023F7D49962485BC5E79103E</vt:lpwstr>
  </property>
  <property fmtid="{D5CDD505-2E9C-101B-9397-08002B2CF9AE}" pid="12" name="Order">
    <vt:r8>13500</vt:r8>
  </property>
  <property fmtid="{D5CDD505-2E9C-101B-9397-08002B2CF9AE}" pid="13" name="MSIP_Label_953e7a74-295a-444c-bc4b-88ef4c1fc5f3_Enabled">
    <vt:lpwstr>true</vt:lpwstr>
  </property>
  <property fmtid="{D5CDD505-2E9C-101B-9397-08002B2CF9AE}" pid="14" name="MSIP_Label_953e7a74-295a-444c-bc4b-88ef4c1fc5f3_SetDate">
    <vt:lpwstr>2022-05-19T13:40:09Z</vt:lpwstr>
  </property>
  <property fmtid="{D5CDD505-2E9C-101B-9397-08002B2CF9AE}" pid="15" name="MSIP_Label_953e7a74-295a-444c-bc4b-88ef4c1fc5f3_Method">
    <vt:lpwstr>Standard</vt:lpwstr>
  </property>
  <property fmtid="{D5CDD505-2E9C-101B-9397-08002B2CF9AE}" pid="16" name="MSIP_Label_953e7a74-295a-444c-bc4b-88ef4c1fc5f3_Name">
    <vt:lpwstr>defa4170-0d19-0005-0002-bc88714345d2</vt:lpwstr>
  </property>
  <property fmtid="{D5CDD505-2E9C-101B-9397-08002B2CF9AE}" pid="17" name="MSIP_Label_953e7a74-295a-444c-bc4b-88ef4c1fc5f3_SiteId">
    <vt:lpwstr>8d5fec8d-59a2-4e30-9079-2187e60adfdc</vt:lpwstr>
  </property>
  <property fmtid="{D5CDD505-2E9C-101B-9397-08002B2CF9AE}" pid="18" name="MSIP_Label_953e7a74-295a-444c-bc4b-88ef4c1fc5f3_ActionId">
    <vt:lpwstr>d61b72d7-1754-4197-bfb1-ac67fcb3d6b9</vt:lpwstr>
  </property>
  <property fmtid="{D5CDD505-2E9C-101B-9397-08002B2CF9AE}" pid="19" name="MSIP_Label_953e7a74-295a-444c-bc4b-88ef4c1fc5f3_ContentBits">
    <vt:lpwstr>2</vt:lpwstr>
  </property>
  <property fmtid="{D5CDD505-2E9C-101B-9397-08002B2CF9AE}" pid="20" name="ClassificationContentMarkingFooterLocations">
    <vt:lpwstr>Savvy Wide:4\1_Savvy Wide:4</vt:lpwstr>
  </property>
  <property fmtid="{D5CDD505-2E9C-101B-9397-08002B2CF9AE}" pid="21" name="ClassificationContentMarkingFooterText">
    <vt:lpwstr>Classified as Ha-Shem General</vt:lpwstr>
  </property>
  <property fmtid="{D5CDD505-2E9C-101B-9397-08002B2CF9AE}" pid="22" name="MediaServiceImageTags">
    <vt:lpwstr/>
  </property>
</Properties>
</file>