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5"/>
  </p:notesMasterIdLst>
  <p:sldIdLst>
    <p:sldId id="256" r:id="rId5"/>
    <p:sldId id="287" r:id="rId6"/>
    <p:sldId id="259" r:id="rId7"/>
    <p:sldId id="283" r:id="rId8"/>
    <p:sldId id="258" r:id="rId9"/>
    <p:sldId id="284" r:id="rId10"/>
    <p:sldId id="285" r:id="rId11"/>
    <p:sldId id="272" r:id="rId12"/>
    <p:sldId id="286" r:id="rId13"/>
    <p:sldId id="271" r:id="rId14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p Adrian" initials="ZA" lastIdx="1" clrIdx="0">
    <p:extLst>
      <p:ext uri="{19B8F6BF-5375-455C-9EA6-DF929625EA0E}">
        <p15:presenceInfo xmlns:p15="http://schemas.microsoft.com/office/powerpoint/2012/main" userId="S::zempa1@bfh.ch::e0e6f19b-86eb-4502-bffb-11e230c9b5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8C55C-0DF0-48D8-F404-76BD627A2DD7}" v="4" dt="2019-11-13T18:44:46.149"/>
    <p1510:client id="{DC2EF47C-D1A9-4A14-855A-599036A78E1C}" v="292" dt="2019-11-13T18:02:41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4" autoAdjust="0"/>
  </p:normalViewPr>
  <p:slideViewPr>
    <p:cSldViewPr snapToGrid="0">
      <p:cViewPr varScale="1">
        <p:scale>
          <a:sx n="35" d="100"/>
          <a:sy n="35" d="100"/>
        </p:scale>
        <p:origin x="420" y="26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2838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resan Emily Estée" userId="S::torrd1@bfh.ch::ff1fc83c-7762-4d80-b2ed-8977718e4513" providerId="AD" clId="Web-{DC2EF47C-D1A9-4A14-855A-599036A78E1C}"/>
    <pc:docChg chg="addSld modSld">
      <pc:chgData name="Torresan Emily Estée" userId="S::torrd1@bfh.ch::ff1fc83c-7762-4d80-b2ed-8977718e4513" providerId="AD" clId="Web-{DC2EF47C-D1A9-4A14-855A-599036A78E1C}" dt="2019-11-13T18:02:41.032" v="282"/>
      <pc:docMkLst>
        <pc:docMk/>
      </pc:docMkLst>
      <pc:sldChg chg="addSp modSp">
        <pc:chgData name="Torresan Emily Estée" userId="S::torrd1@bfh.ch::ff1fc83c-7762-4d80-b2ed-8977718e4513" providerId="AD" clId="Web-{DC2EF47C-D1A9-4A14-855A-599036A78E1C}" dt="2019-11-13T17:49:31.701" v="272" actId="20577"/>
        <pc:sldMkLst>
          <pc:docMk/>
          <pc:sldMk cId="0" sldId="256"/>
        </pc:sldMkLst>
        <pc:spChg chg="add mod">
          <ac:chgData name="Torresan Emily Estée" userId="S::torrd1@bfh.ch::ff1fc83c-7762-4d80-b2ed-8977718e4513" providerId="AD" clId="Web-{DC2EF47C-D1A9-4A14-855A-599036A78E1C}" dt="2019-11-13T17:49:31.701" v="272" actId="20577"/>
          <ac:spMkLst>
            <pc:docMk/>
            <pc:sldMk cId="0" sldId="256"/>
            <ac:spMk id="2" creationId="{360D33A0-32A3-4151-81AD-DF1ED1017C2E}"/>
          </ac:spMkLst>
        </pc:spChg>
      </pc:sldChg>
      <pc:sldChg chg="modSp">
        <pc:chgData name="Torresan Emily Estée" userId="S::torrd1@bfh.ch::ff1fc83c-7762-4d80-b2ed-8977718e4513" providerId="AD" clId="Web-{DC2EF47C-D1A9-4A14-855A-599036A78E1C}" dt="2019-11-13T17:58:06.265" v="278" actId="20577"/>
        <pc:sldMkLst>
          <pc:docMk/>
          <pc:sldMk cId="0" sldId="258"/>
        </pc:sldMkLst>
        <pc:spChg chg="mod">
          <ac:chgData name="Torresan Emily Estée" userId="S::torrd1@bfh.ch::ff1fc83c-7762-4d80-b2ed-8977718e4513" providerId="AD" clId="Web-{DC2EF47C-D1A9-4A14-855A-599036A78E1C}" dt="2019-11-13T17:58:06.265" v="278" actId="20577"/>
          <ac:spMkLst>
            <pc:docMk/>
            <pc:sldMk cId="0" sldId="258"/>
            <ac:spMk id="9218" creationId="{00000000-0000-0000-0000-000000000000}"/>
          </ac:spMkLst>
        </pc:spChg>
      </pc:sldChg>
      <pc:sldChg chg="modSp">
        <pc:chgData name="Torresan Emily Estée" userId="S::torrd1@bfh.ch::ff1fc83c-7762-4d80-b2ed-8977718e4513" providerId="AD" clId="Web-{DC2EF47C-D1A9-4A14-855A-599036A78E1C}" dt="2019-11-13T17:43:59.153" v="225" actId="20577"/>
        <pc:sldMkLst>
          <pc:docMk/>
          <pc:sldMk cId="0" sldId="259"/>
        </pc:sldMkLst>
        <pc:spChg chg="mod">
          <ac:chgData name="Torresan Emily Estée" userId="S::torrd1@bfh.ch::ff1fc83c-7762-4d80-b2ed-8977718e4513" providerId="AD" clId="Web-{DC2EF47C-D1A9-4A14-855A-599036A78E1C}" dt="2019-11-13T17:43:59.153" v="225" actId="20577"/>
          <ac:spMkLst>
            <pc:docMk/>
            <pc:sldMk cId="0" sldId="259"/>
            <ac:spMk id="8195" creationId="{00000000-0000-0000-0000-000000000000}"/>
          </ac:spMkLst>
        </pc:spChg>
      </pc:sldChg>
      <pc:sldChg chg="addSp modSp">
        <pc:chgData name="Torresan Emily Estée" userId="S::torrd1@bfh.ch::ff1fc83c-7762-4d80-b2ed-8977718e4513" providerId="AD" clId="Web-{DC2EF47C-D1A9-4A14-855A-599036A78E1C}" dt="2019-11-13T17:48:00.700" v="245" actId="20577"/>
        <pc:sldMkLst>
          <pc:docMk/>
          <pc:sldMk cId="3618415898" sldId="271"/>
        </pc:sldMkLst>
        <pc:spChg chg="mod">
          <ac:chgData name="Torresan Emily Estée" userId="S::torrd1@bfh.ch::ff1fc83c-7762-4d80-b2ed-8977718e4513" providerId="AD" clId="Web-{DC2EF47C-D1A9-4A14-855A-599036A78E1C}" dt="2019-11-13T17:48:00.669" v="244" actId="1076"/>
          <ac:spMkLst>
            <pc:docMk/>
            <pc:sldMk cId="3618415898" sldId="271"/>
            <ac:spMk id="2" creationId="{C5BAE519-4F37-4DFF-ACBF-3E4A3AE0FFD6}"/>
          </ac:spMkLst>
        </pc:spChg>
        <pc:spChg chg="mod">
          <ac:chgData name="Torresan Emily Estée" userId="S::torrd1@bfh.ch::ff1fc83c-7762-4d80-b2ed-8977718e4513" providerId="AD" clId="Web-{DC2EF47C-D1A9-4A14-855A-599036A78E1C}" dt="2019-11-13T17:48:00.700" v="245" actId="20577"/>
          <ac:spMkLst>
            <pc:docMk/>
            <pc:sldMk cId="3618415898" sldId="271"/>
            <ac:spMk id="9218" creationId="{00000000-0000-0000-0000-000000000000}"/>
          </ac:spMkLst>
        </pc:spChg>
        <pc:picChg chg="add mod">
          <ac:chgData name="Torresan Emily Estée" userId="S::torrd1@bfh.ch::ff1fc83c-7762-4d80-b2ed-8977718e4513" providerId="AD" clId="Web-{DC2EF47C-D1A9-4A14-855A-599036A78E1C}" dt="2019-11-13T17:48:00.529" v="241" actId="1076"/>
          <ac:picMkLst>
            <pc:docMk/>
            <pc:sldMk cId="3618415898" sldId="271"/>
            <ac:picMk id="3" creationId="{16663688-07EB-4FA1-9810-29B25C0DF922}"/>
          </ac:picMkLst>
        </pc:picChg>
      </pc:sldChg>
      <pc:sldChg chg="modSp">
        <pc:chgData name="Torresan Emily Estée" userId="S::torrd1@bfh.ch::ff1fc83c-7762-4d80-b2ed-8977718e4513" providerId="AD" clId="Web-{DC2EF47C-D1A9-4A14-855A-599036A78E1C}" dt="2019-11-13T17:45:27.731" v="230" actId="20577"/>
        <pc:sldMkLst>
          <pc:docMk/>
          <pc:sldMk cId="3550876760" sldId="272"/>
        </pc:sldMkLst>
        <pc:spChg chg="mod">
          <ac:chgData name="Torresan Emily Estée" userId="S::torrd1@bfh.ch::ff1fc83c-7762-4d80-b2ed-8977718e4513" providerId="AD" clId="Web-{DC2EF47C-D1A9-4A14-855A-599036A78E1C}" dt="2019-11-13T17:45:27.731" v="230" actId="20577"/>
          <ac:spMkLst>
            <pc:docMk/>
            <pc:sldMk cId="3550876760" sldId="272"/>
            <ac:spMk id="2" creationId="{F6829B3D-8EE9-46C9-A873-A8D84A2C0E79}"/>
          </ac:spMkLst>
        </pc:spChg>
      </pc:sldChg>
      <pc:sldChg chg="modSp">
        <pc:chgData name="Torresan Emily Estée" userId="S::torrd1@bfh.ch::ff1fc83c-7762-4d80-b2ed-8977718e4513" providerId="AD" clId="Web-{DC2EF47C-D1A9-4A14-855A-599036A78E1C}" dt="2019-11-13T17:57:52.671" v="275" actId="20577"/>
        <pc:sldMkLst>
          <pc:docMk/>
          <pc:sldMk cId="783824066" sldId="283"/>
        </pc:sldMkLst>
        <pc:spChg chg="mod">
          <ac:chgData name="Torresan Emily Estée" userId="S::torrd1@bfh.ch::ff1fc83c-7762-4d80-b2ed-8977718e4513" providerId="AD" clId="Web-{DC2EF47C-D1A9-4A14-855A-599036A78E1C}" dt="2019-11-13T17:57:52.671" v="275" actId="20577"/>
          <ac:spMkLst>
            <pc:docMk/>
            <pc:sldMk cId="783824066" sldId="283"/>
            <ac:spMk id="3" creationId="{6A7D97FB-AAC3-450F-A48B-9628B96CC64B}"/>
          </ac:spMkLst>
        </pc:spChg>
      </pc:sldChg>
      <pc:sldChg chg="addAnim modAnim">
        <pc:chgData name="Torresan Emily Estée" userId="S::torrd1@bfh.ch::ff1fc83c-7762-4d80-b2ed-8977718e4513" providerId="AD" clId="Web-{DC2EF47C-D1A9-4A14-855A-599036A78E1C}" dt="2019-11-13T18:02:41.032" v="282"/>
        <pc:sldMkLst>
          <pc:docMk/>
          <pc:sldMk cId="2701681976" sldId="284"/>
        </pc:sldMkLst>
      </pc:sldChg>
      <pc:sldChg chg="modSp">
        <pc:chgData name="Torresan Emily Estée" userId="S::torrd1@bfh.ch::ff1fc83c-7762-4d80-b2ed-8977718e4513" providerId="AD" clId="Web-{DC2EF47C-D1A9-4A14-855A-599036A78E1C}" dt="2019-11-13T17:45:33.216" v="233" actId="20577"/>
        <pc:sldMkLst>
          <pc:docMk/>
          <pc:sldMk cId="467652237" sldId="286"/>
        </pc:sldMkLst>
        <pc:spChg chg="mod">
          <ac:chgData name="Torresan Emily Estée" userId="S::torrd1@bfh.ch::ff1fc83c-7762-4d80-b2ed-8977718e4513" providerId="AD" clId="Web-{DC2EF47C-D1A9-4A14-855A-599036A78E1C}" dt="2019-11-13T17:45:33.216" v="233" actId="20577"/>
          <ac:spMkLst>
            <pc:docMk/>
            <pc:sldMk cId="467652237" sldId="286"/>
            <ac:spMk id="3" creationId="{A206F6CD-00D9-498E-B8CB-6DC34F2BEDA1}"/>
          </ac:spMkLst>
        </pc:spChg>
      </pc:sldChg>
      <pc:sldChg chg="addSp delSp modSp new mod modClrScheme addAnim modAnim chgLayout">
        <pc:chgData name="Torresan Emily Estée" userId="S::torrd1@bfh.ch::ff1fc83c-7762-4d80-b2ed-8977718e4513" providerId="AD" clId="Web-{DC2EF47C-D1A9-4A14-855A-599036A78E1C}" dt="2019-11-13T17:42:15.793" v="223"/>
        <pc:sldMkLst>
          <pc:docMk/>
          <pc:sldMk cId="2947334685" sldId="287"/>
        </pc:sldMkLst>
        <pc:spChg chg="mod ord">
          <ac:chgData name="Torresan Emily Estée" userId="S::torrd1@bfh.ch::ff1fc83c-7762-4d80-b2ed-8977718e4513" providerId="AD" clId="Web-{DC2EF47C-D1A9-4A14-855A-599036A78E1C}" dt="2019-11-13T17:26:04.704" v="11" actId="20577"/>
          <ac:spMkLst>
            <pc:docMk/>
            <pc:sldMk cId="2947334685" sldId="287"/>
            <ac:spMk id="2" creationId="{742DAA1B-D4F2-4D52-88F3-01BB01163464}"/>
          </ac:spMkLst>
        </pc:spChg>
        <pc:spChg chg="del mod ord">
          <ac:chgData name="Torresan Emily Estée" userId="S::torrd1@bfh.ch::ff1fc83c-7762-4d80-b2ed-8977718e4513" providerId="AD" clId="Web-{DC2EF47C-D1A9-4A14-855A-599036A78E1C}" dt="2019-11-13T17:35:36.128" v="12"/>
          <ac:spMkLst>
            <pc:docMk/>
            <pc:sldMk cId="2947334685" sldId="287"/>
            <ac:spMk id="3" creationId="{8F311C99-2D56-43C8-B357-45609982C8ED}"/>
          </ac:spMkLst>
        </pc:spChg>
        <pc:spChg chg="del">
          <ac:chgData name="Torresan Emily Estée" userId="S::torrd1@bfh.ch::ff1fc83c-7762-4d80-b2ed-8977718e4513" providerId="AD" clId="Web-{DC2EF47C-D1A9-4A14-855A-599036A78E1C}" dt="2019-11-13T17:24:43.063" v="1"/>
          <ac:spMkLst>
            <pc:docMk/>
            <pc:sldMk cId="2947334685" sldId="287"/>
            <ac:spMk id="4" creationId="{6C13F8C2-A3E2-4AA8-890D-7E424BA2370F}"/>
          </ac:spMkLst>
        </pc:spChg>
        <pc:spChg chg="add mod">
          <ac:chgData name="Torresan Emily Estée" userId="S::torrd1@bfh.ch::ff1fc83c-7762-4d80-b2ed-8977718e4513" providerId="AD" clId="Web-{DC2EF47C-D1A9-4A14-855A-599036A78E1C}" dt="2019-11-13T17:41:58.262" v="219" actId="20577"/>
          <ac:spMkLst>
            <pc:docMk/>
            <pc:sldMk cId="2947334685" sldId="287"/>
            <ac:spMk id="7" creationId="{F3C7830D-17D4-4189-9FE7-7949077E822C}"/>
          </ac:spMkLst>
        </pc:spChg>
        <pc:picChg chg="add mod ord">
          <ac:chgData name="Torresan Emily Estée" userId="S::torrd1@bfh.ch::ff1fc83c-7762-4d80-b2ed-8977718e4513" providerId="AD" clId="Web-{DC2EF47C-D1A9-4A14-855A-599036A78E1C}" dt="2019-11-13T17:42:07.512" v="221" actId="14100"/>
          <ac:picMkLst>
            <pc:docMk/>
            <pc:sldMk cId="2947334685" sldId="287"/>
            <ac:picMk id="5" creationId="{064D0A9B-A37F-4184-811F-E673C7519938}"/>
          </ac:picMkLst>
        </pc:picChg>
      </pc:sldChg>
    </pc:docChg>
  </pc:docChgLst>
  <pc:docChgLst>
    <pc:chgData name="Adams Simon Kofi" userId="S::adams3@bfh.ch::a660ba65-508a-4f51-b85d-a2609ed4c9ed" providerId="AD" clId="Web-{5588C55C-0DF0-48D8-F404-76BD627A2DD7}"/>
    <pc:docChg chg="modSld">
      <pc:chgData name="Adams Simon Kofi" userId="S::adams3@bfh.ch::a660ba65-508a-4f51-b85d-a2609ed4c9ed" providerId="AD" clId="Web-{5588C55C-0DF0-48D8-F404-76BD627A2DD7}" dt="2019-11-13T18:44:46.149" v="3" actId="20577"/>
      <pc:docMkLst>
        <pc:docMk/>
      </pc:docMkLst>
      <pc:sldChg chg="modSp">
        <pc:chgData name="Adams Simon Kofi" userId="S::adams3@bfh.ch::a660ba65-508a-4f51-b85d-a2609ed4c9ed" providerId="AD" clId="Web-{5588C55C-0DF0-48D8-F404-76BD627A2DD7}" dt="2019-11-13T18:44:46.149" v="2" actId="20577"/>
        <pc:sldMkLst>
          <pc:docMk/>
          <pc:sldMk cId="2947334685" sldId="287"/>
        </pc:sldMkLst>
        <pc:spChg chg="mod">
          <ac:chgData name="Adams Simon Kofi" userId="S::adams3@bfh.ch::a660ba65-508a-4f51-b85d-a2609ed4c9ed" providerId="AD" clId="Web-{5588C55C-0DF0-48D8-F404-76BD627A2DD7}" dt="2019-11-13T18:44:46.149" v="2" actId="20577"/>
          <ac:spMkLst>
            <pc:docMk/>
            <pc:sldMk cId="2947334685" sldId="287"/>
            <ac:spMk id="7" creationId="{F3C7830D-17D4-4189-9FE7-7949077E82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13.11.2019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de-CH" dirty="0">
              <a:latin typeface="Lucida Sans" pitchFamily="34" charset="0"/>
              <a:cs typeface="Lucida Sans Unicode" pitchFamily="34" charset="0"/>
            </a:endParaRPr>
          </a:p>
          <a:p>
            <a:pPr marL="0" indent="0">
              <a:buFont typeface="Lucida Grande,Sans-Serif"/>
              <a:buNone/>
            </a:pPr>
            <a:r>
              <a:rPr lang="de-DE" dirty="0">
                <a:ea typeface="MS PGothic"/>
              </a:rPr>
              <a:t>Zielgruppe: Angehörige </a:t>
            </a:r>
            <a:endParaRPr lang="de-DE" dirty="0">
              <a:latin typeface="Lucida Sans" pitchFamily="34" charset="0"/>
              <a:ea typeface="+mn-ea"/>
              <a:cs typeface="Lucida Sans Unicode" pitchFamily="34" charset="0"/>
            </a:endParaRPr>
          </a:p>
          <a:p>
            <a:pPr marL="0" indent="0">
              <a:buFont typeface="Lucida Grande,Sans-Serif"/>
              <a:buNone/>
            </a:pPr>
            <a:r>
              <a:rPr lang="de-DE" dirty="0">
                <a:ea typeface="MS PGothic"/>
              </a:rPr>
              <a:t>Krankheit : Alzheimer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501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/>
              <a:t>Titelseite mit Bild</a:t>
            </a:r>
            <a:br>
              <a:rPr lang="de-DE" noProof="0"/>
            </a:br>
            <a:br>
              <a:rPr lang="de-DE" noProof="0"/>
            </a:br>
            <a:br>
              <a:rPr lang="de-DE" noProof="0"/>
            </a:br>
            <a:r>
              <a:rPr lang="de-DE" noProof="0" err="1"/>
              <a:t>Bild</a:t>
            </a:r>
            <a:r>
              <a:rPr lang="de-DE" noProof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13.11.2019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2324" y="6253843"/>
            <a:ext cx="8300064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/>
              <a:t>t</a:t>
            </a: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13.11.2019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DE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>
                <a:ea typeface="MS PGothic"/>
              </a:rPr>
              <a:t>Web App für Angehörige von Alzheimererkrankten</a:t>
            </a:r>
            <a:br>
              <a:rPr lang="de-DE" dirty="0">
                <a:ea typeface="MS PGothic"/>
              </a:rPr>
            </a:br>
            <a:r>
              <a:rPr lang="de-DE" dirty="0">
                <a:ea typeface="MS PGothic"/>
              </a:rPr>
              <a:t>Task 2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5138" y="5643000"/>
            <a:ext cx="9058275" cy="8064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dirty="0">
                <a:ea typeface="MS PGothic"/>
              </a:rPr>
              <a:t>Adams, Abu Bakar, Devarasa, </a:t>
            </a:r>
            <a:r>
              <a:rPr lang="de-DE" dirty="0" err="1">
                <a:ea typeface="MS PGothic"/>
              </a:rPr>
              <a:t>Sinnappah</a:t>
            </a:r>
            <a:r>
              <a:rPr lang="de-DE" dirty="0">
                <a:ea typeface="MS PGothic"/>
              </a:rPr>
              <a:t>, </a:t>
            </a:r>
            <a:r>
              <a:rPr lang="de-DE" dirty="0" err="1">
                <a:ea typeface="MS PGothic"/>
              </a:rPr>
              <a:t>Torresan</a:t>
            </a:r>
            <a:r>
              <a:rPr lang="de-DE" dirty="0">
                <a:ea typeface="MS PGothic"/>
              </a:rPr>
              <a:t>, Uthayathas, Zemp </a:t>
            </a:r>
          </a:p>
          <a:p>
            <a:r>
              <a:rPr lang="de-DE" sz="1600" dirty="0">
                <a:ea typeface="MS PGothic"/>
              </a:rPr>
              <a:t>Systems Engineering </a:t>
            </a:r>
            <a:r>
              <a:rPr lang="de-DE" sz="1600" i="1" dirty="0">
                <a:ea typeface="MS PGothic"/>
              </a:rPr>
              <a:t>BTX8101</a:t>
            </a:r>
            <a:r>
              <a:rPr lang="de-DE" sz="1600" dirty="0">
                <a:ea typeface="MS PGothic"/>
              </a:rPr>
              <a:t>, BFH Biel 2019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449450"/>
            <a:ext cx="9066213" cy="2587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Segoe UI Symbol" panose="020B0502040204020203" pitchFamily="34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pic>
        <p:nvPicPr>
          <p:cNvPr id="6" name="Grafik 6" descr="Ein Bild, das Schild enthält.&#10;&#10;Mit sehr hoher Zuverlässigkeit generierte Beschreibung">
            <a:extLst>
              <a:ext uri="{FF2B5EF4-FFF2-40B4-BE49-F238E27FC236}">
                <a16:creationId xmlns:a16="http://schemas.microsoft.com/office/drawing/2014/main" id="{9AA734C0-A641-496C-AC17-4A46793D654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t="17338" b="17338"/>
          <a:stretch/>
        </p:blipFill>
        <p:spPr/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60D33A0-32A3-4151-81AD-DF1ED1017C2E}"/>
              </a:ext>
            </a:extLst>
          </p:cNvPr>
          <p:cNvSpPr txBox="1"/>
          <p:nvPr/>
        </p:nvSpPr>
        <p:spPr>
          <a:xfrm>
            <a:off x="7881325" y="63003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 b="1" dirty="0">
                <a:latin typeface="Calibri"/>
                <a:ea typeface="MS PGothic"/>
                <a:cs typeface="Calibri"/>
              </a:rPr>
              <a:t>Group </a:t>
            </a:r>
            <a:r>
              <a:rPr lang="de-DE" sz="32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MS PGothic"/>
                <a:cs typeface="Calibri"/>
              </a:rPr>
              <a:t>Green</a:t>
            </a:r>
            <a:endParaRPr lang="de-DE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ea typeface="MS PGothic"/>
              </a:rPr>
              <a:t>Vielen Dank für ihre </a:t>
            </a:r>
            <a:br>
              <a:rPr lang="de-CH" dirty="0">
                <a:ea typeface="MS PGothic"/>
              </a:rPr>
            </a:br>
            <a:r>
              <a:rPr lang="de-CH" dirty="0">
                <a:ea typeface="MS PGothic"/>
              </a:rPr>
              <a:t>Aufmerksamkeit!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5BAE519-4F37-4DFF-ACBF-3E4A3AE0F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584" y="3024116"/>
            <a:ext cx="7020000" cy="805526"/>
          </a:xfrm>
        </p:spPr>
        <p:txBody>
          <a:bodyPr lIns="0" anchor="t"/>
          <a:lstStyle/>
          <a:p>
            <a:r>
              <a:rPr lang="de-CH" dirty="0">
                <a:ea typeface="MS PGothic"/>
              </a:rPr>
              <a:t>Offene Fragen beantworten wir gerne.</a:t>
            </a:r>
            <a:endParaRPr lang="de-CH" dirty="0"/>
          </a:p>
        </p:txBody>
      </p:sp>
      <p:pic>
        <p:nvPicPr>
          <p:cNvPr id="3" name="Grafik 3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16663688-07EB-4FA1-9810-29B25C0D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273" y="199011"/>
            <a:ext cx="5018422" cy="61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1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64D0A9B-A37F-4184-811F-E673C75199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188" y="3362950"/>
            <a:ext cx="11483359" cy="259483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2DAA1B-D4F2-4D52-88F3-01BB01163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de-DE" dirty="0">
                <a:ea typeface="MS PGothic"/>
              </a:rPr>
              <a:t>Brief review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C7830D-17D4-4189-9FE7-7949077E822C}"/>
              </a:ext>
            </a:extLst>
          </p:cNvPr>
          <p:cNvSpPr txBox="1"/>
          <p:nvPr/>
        </p:nvSpPr>
        <p:spPr>
          <a:xfrm>
            <a:off x="255746" y="1044075"/>
            <a:ext cx="11507542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MS PGothic"/>
                <a:cs typeface="Calibri"/>
              </a:rPr>
              <a:t>Hauptangehörige:</a:t>
            </a:r>
            <a:r>
              <a:rPr lang="de-DE" dirty="0">
                <a:latin typeface="Calibri"/>
                <a:ea typeface="MS PGothic"/>
                <a:cs typeface="Calibri"/>
              </a:rPr>
              <a:t> Frau </a:t>
            </a:r>
            <a:r>
              <a:rPr lang="de-DE" dirty="0" err="1">
                <a:latin typeface="Calibri"/>
                <a:ea typeface="MS PGothic"/>
                <a:cs typeface="Calibri"/>
              </a:rPr>
              <a:t>Torresan</a:t>
            </a:r>
            <a:r>
              <a:rPr lang="de-DE" dirty="0">
                <a:latin typeface="Calibri"/>
                <a:ea typeface="MS PGothic"/>
                <a:cs typeface="Calibri"/>
              </a:rPr>
              <a:t>-Bühler (Tochter)</a:t>
            </a:r>
            <a:endParaRPr lang="de-DE" dirty="0">
              <a:ea typeface="MS PGothic"/>
              <a:cs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MS PGothic"/>
                <a:cs typeface="Calibri"/>
              </a:rPr>
              <a:t>Weitere Angehörige:</a:t>
            </a:r>
            <a:r>
              <a:rPr lang="de-DE" dirty="0">
                <a:latin typeface="Calibri"/>
                <a:ea typeface="MS PGothic"/>
                <a:cs typeface="Calibri"/>
              </a:rPr>
              <a:t> Sohn, zweite Tochter und zwei Enkelinnen</a:t>
            </a:r>
            <a:endParaRPr lang="de-DE" dirty="0">
              <a:ea typeface="MS PGothic"/>
              <a:cs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b="1" dirty="0">
                <a:solidFill>
                  <a:schemeClr val="accent3">
                    <a:lumMod val="75000"/>
                  </a:schemeClr>
                </a:solidFill>
                <a:latin typeface="Calibri"/>
                <a:ea typeface="MS PGothic"/>
                <a:cs typeface="Calibri"/>
              </a:rPr>
              <a:t>Patientin:</a:t>
            </a:r>
            <a:r>
              <a:rPr lang="de-DE" dirty="0">
                <a:latin typeface="Calibri"/>
                <a:ea typeface="MS PGothic"/>
                <a:cs typeface="Calibri"/>
              </a:rPr>
              <a:t> 82-jährige Dame, lebt in einer Wohnung eines Altersheims </a:t>
            </a:r>
            <a:endParaRPr lang="de-DE" dirty="0">
              <a:cs typeface="Calibri" pitchFamily="34" charset="0"/>
            </a:endParaRPr>
          </a:p>
          <a:p>
            <a:pPr algn="l"/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33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ea typeface="MS PGothic"/>
              </a:rPr>
              <a:t>UML Domain Model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>
                <a:ea typeface="MS PGothic"/>
              </a:rPr>
              <a:t>Version 1.0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3344EB7-502A-4B38-AB1E-1B04B89419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44359" y="646112"/>
            <a:ext cx="9020066" cy="5690679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A7D97FB-AAC3-450F-A48B-9628B96C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86848"/>
            <a:ext cx="11249025" cy="540000"/>
          </a:xfrm>
        </p:spPr>
        <p:txBody>
          <a:bodyPr lIns="0" rIns="0" anchor="t"/>
          <a:lstStyle/>
          <a:p>
            <a:r>
              <a:rPr lang="de-CH" dirty="0">
                <a:ea typeface="MS PGothic"/>
              </a:rPr>
              <a:t>UML </a:t>
            </a:r>
            <a:r>
              <a:rPr lang="de-CH" dirty="0" err="1">
                <a:ea typeface="MS PGothic"/>
              </a:rPr>
              <a:t>domain</a:t>
            </a:r>
            <a:r>
              <a:rPr lang="de-CH" dirty="0">
                <a:ea typeface="MS PGothic"/>
              </a:rPr>
              <a:t> </a:t>
            </a:r>
            <a:r>
              <a:rPr lang="de-CH" dirty="0" err="1">
                <a:ea typeface="MS PGothic"/>
              </a:rPr>
              <a:t>model</a:t>
            </a:r>
            <a:r>
              <a:rPr lang="de-CH" dirty="0">
                <a:ea typeface="MS PGothic"/>
              </a:rPr>
              <a:t> </a:t>
            </a:r>
            <a:r>
              <a:rPr lang="de-CH" dirty="0" err="1">
                <a:ea typeface="MS PGothic"/>
              </a:rPr>
              <a:t>version</a:t>
            </a:r>
            <a:r>
              <a:rPr lang="de-CH" dirty="0">
                <a:ea typeface="MS PGothic"/>
              </a:rPr>
              <a:t> 1.0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382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ea typeface="MS PGothic"/>
              </a:rPr>
              <a:t>UML </a:t>
            </a:r>
            <a:r>
              <a:rPr lang="de-CH" dirty="0" err="1">
                <a:ea typeface="MS PGothic"/>
              </a:rPr>
              <a:t>sequence</a:t>
            </a:r>
            <a:r>
              <a:rPr lang="de-CH" dirty="0">
                <a:ea typeface="MS PGothic"/>
              </a:rPr>
              <a:t> </a:t>
            </a:r>
            <a:r>
              <a:rPr lang="de-CH" dirty="0" err="1">
                <a:ea typeface="MS PGothic"/>
              </a:rPr>
              <a:t>diagram</a:t>
            </a:r>
            <a:endParaRPr lang="de-CH" dirty="0" err="1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181D55-4B51-4372-B252-1627C661D14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457200" y="2448000"/>
            <a:ext cx="7020000" cy="805526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16FEEDC-2162-412C-9D8D-CF2A3763DA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26612" y="98627"/>
            <a:ext cx="7697990" cy="6660745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277A54-BC99-4192-8DB8-D80DD7CB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59999"/>
            <a:ext cx="4355805" cy="4077321"/>
          </a:xfrm>
        </p:spPr>
        <p:txBody>
          <a:bodyPr/>
          <a:lstStyle/>
          <a:p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«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updates</a:t>
            </a:r>
            <a:r>
              <a:rPr lang="de-CH" dirty="0"/>
              <a:t> </a:t>
            </a:r>
            <a:r>
              <a:rPr lang="de-CH" dirty="0" err="1">
                <a:solidFill>
                  <a:srgbClr val="00B050"/>
                </a:solidFill>
              </a:rPr>
              <a:t>some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specific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information</a:t>
            </a:r>
            <a:r>
              <a:rPr lang="de-CH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0168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03E982EA-9CB8-4D85-B08F-E1DCD40627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91645" y="286848"/>
            <a:ext cx="8760604" cy="6351696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E56A8A9-95C0-4650-B84C-87CB3EA15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286848"/>
            <a:ext cx="3721608" cy="4431456"/>
          </a:xfrm>
        </p:spPr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«</a:t>
            </a:r>
            <a:r>
              <a:rPr lang="de-CH" dirty="0" err="1"/>
              <a:t>system</a:t>
            </a:r>
            <a:r>
              <a:rPr lang="de-CH" dirty="0"/>
              <a:t> alterts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>
                <a:solidFill>
                  <a:srgbClr val="00B050"/>
                </a:solidFill>
              </a:rPr>
              <a:t>specific</a:t>
            </a:r>
            <a:r>
              <a:rPr lang="de-CH" dirty="0">
                <a:solidFill>
                  <a:srgbClr val="00B050"/>
                </a:solidFill>
              </a:rPr>
              <a:t> </a:t>
            </a:r>
            <a:r>
              <a:rPr lang="de-CH" dirty="0" err="1">
                <a:solidFill>
                  <a:srgbClr val="00B050"/>
                </a:solidFill>
              </a:rPr>
              <a:t>event</a:t>
            </a:r>
            <a:r>
              <a:rPr lang="de-CH" dirty="0">
                <a:solidFill>
                  <a:srgbClr val="00B050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45548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>
                <a:ea typeface="MS PGothic"/>
              </a:rPr>
              <a:t>UML </a:t>
            </a:r>
            <a:r>
              <a:rPr lang="de-CH" dirty="0" err="1">
                <a:ea typeface="MS PGothic"/>
              </a:rPr>
              <a:t>domain</a:t>
            </a:r>
            <a:r>
              <a:rPr lang="de-CH" dirty="0">
                <a:ea typeface="MS PGothic"/>
              </a:rPr>
              <a:t> </a:t>
            </a:r>
            <a:r>
              <a:rPr lang="de-CH" dirty="0" err="1">
                <a:ea typeface="MS PGothic"/>
              </a:rPr>
              <a:t>model</a:t>
            </a:r>
            <a:endParaRPr lang="de-CH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F6829B3D-8EE9-46C9-A873-A8D84A2C0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anchor="t"/>
          <a:lstStyle/>
          <a:p>
            <a:r>
              <a:rPr lang="de-CH" dirty="0">
                <a:ea typeface="MS PGothic"/>
              </a:rPr>
              <a:t>Version 1.1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05FD35-CD36-4784-82A5-180AA621E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087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CC3C284-AE9B-4BE0-8E7F-5D085BB8AB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5456" y="778362"/>
            <a:ext cx="8990906" cy="5615771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206F6CD-00D9-498E-B8CB-6DC34F2BE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rIns="0" anchor="t"/>
          <a:lstStyle/>
          <a:p>
            <a:r>
              <a:rPr lang="de-CH" dirty="0">
                <a:ea typeface="MS PGothic"/>
              </a:rPr>
              <a:t>UML </a:t>
            </a:r>
            <a:r>
              <a:rPr lang="de-CH" dirty="0" err="1">
                <a:ea typeface="MS PGothic"/>
              </a:rPr>
              <a:t>domain</a:t>
            </a:r>
            <a:r>
              <a:rPr lang="de-CH" dirty="0">
                <a:ea typeface="MS PGothic"/>
              </a:rPr>
              <a:t> </a:t>
            </a:r>
            <a:r>
              <a:rPr lang="de-CH" dirty="0" err="1">
                <a:ea typeface="MS PGothic"/>
              </a:rPr>
              <a:t>model</a:t>
            </a:r>
            <a:r>
              <a:rPr lang="de-CH" dirty="0">
                <a:ea typeface="MS PGothic"/>
              </a:rPr>
              <a:t> Version 1.2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7652237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_Powerpoint-Praesentation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101028ed2a8124309b77afe37cae3487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20db5ee339a7a41ccd05188cc98320bc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  <xsd:enumeration value="Open Office / Libre Office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  <xsd:enumeration value="Open Office / Libre Offic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Props1.xml><?xml version="1.0" encoding="utf-8"?>
<ds:datastoreItem xmlns:ds="http://schemas.openxmlformats.org/officeDocument/2006/customXml" ds:itemID="{277F83F2-8BF7-47B6-B01C-8F4E00C9C9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CE40E7B-A2C7-4778-9F2A-6D23000DC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9E12DB-F876-4C59-A411-726D3126721E}">
  <ds:schemaRefs>
    <ds:schemaRef ds:uri="http://schemas.microsoft.com/office/2006/metadata/properties"/>
    <ds:schemaRef ds:uri="238ac175-5152-443e-bf42-417a279262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Vorlage_Powerpoint-Praesentation_16-9.potx</Template>
  <TotalTime>0</TotalTime>
  <Words>98</Words>
  <Application>Microsoft Office PowerPoint</Application>
  <PresentationFormat>Benutzerdefiniert</PresentationFormat>
  <Paragraphs>19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Vorlage_Powerpoint-Praesentation_16-9</vt:lpstr>
      <vt:lpstr>Web App für Angehörige von Alzheimererkrankten Task 2</vt:lpstr>
      <vt:lpstr>Brief review</vt:lpstr>
      <vt:lpstr>UML Domain Model</vt:lpstr>
      <vt:lpstr>UML domain model version 1.0</vt:lpstr>
      <vt:lpstr>UML sequence diagram</vt:lpstr>
      <vt:lpstr>Sequence diagram «user updates some specific information»</vt:lpstr>
      <vt:lpstr>UML sequence diagram «system alterts the user about specific event»</vt:lpstr>
      <vt:lpstr>UML domain model</vt:lpstr>
      <vt:lpstr>UML domain model Version 1.2</vt:lpstr>
      <vt:lpstr>Vielen Dank für ihre  Aufmerksamkeit!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Vorlage_Powerpoint-Präsentation_16-9</dc:title>
  <dc:creator>Gloor Manuela</dc:creator>
  <cp:lastModifiedBy>Jasmitha Devarasa - Kugarajah</cp:lastModifiedBy>
  <cp:revision>365</cp:revision>
  <cp:lastPrinted>2013-08-23T11:57:04Z</cp:lastPrinted>
  <dcterms:created xsi:type="dcterms:W3CDTF">2013-08-23T12:02:17Z</dcterms:created>
  <dcterms:modified xsi:type="dcterms:W3CDTF">2019-11-13T18:44:46Z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