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avif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Name: </a:t>
            </a:r>
            <a:r>
              <a:rPr lang="en-US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mar </a:t>
            </a:r>
            <a:r>
              <a:rPr lang="en-US" sz="1900" b="1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arek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45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Tourism and Hotel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Egypt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Live with 3 children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chef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we cook, you smile</a:t>
            </a: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Donate the remaining food from his restaurant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Reach more poor people that need help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Worrying that food won’t reach poor people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Worry about throwing or wasting food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Bio: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Omar is 45 years old , Tourism and Hotel graduate , lives in Egypt with his children , he is a busy chef, he is looking for a faster and more convenient way to donate the remaining food from his restaurant.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5FC93-3ABA-4947-85A3-42432856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1" y="782042"/>
            <a:ext cx="2758200" cy="2116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Zien</dc:creator>
  <cp:lastModifiedBy>Zien Mohamed</cp:lastModifiedBy>
  <cp:revision>2</cp:revision>
  <dcterms:modified xsi:type="dcterms:W3CDTF">2023-02-08T07:48:32Z</dcterms:modified>
</cp:coreProperties>
</file>