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is afraid of wasting food 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Donate the remaining food from his restaurant 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omar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busy chef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Zien</dc:creator>
  <cp:lastModifiedBy>Zien Mohamed</cp:lastModifiedBy>
  <cp:revision>2</cp:revision>
  <dcterms:modified xsi:type="dcterms:W3CDTF">2023-02-08T08:12:30Z</dcterms:modified>
</cp:coreProperties>
</file>