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89" r:id="rId3"/>
  </p:sldMasterIdLst>
  <p:notesMasterIdLst>
    <p:notesMasterId r:id="rId15"/>
  </p:notesMasterIdLst>
  <p:sldIdLst>
    <p:sldId id="257" r:id="rId4"/>
    <p:sldId id="273" r:id="rId5"/>
    <p:sldId id="260" r:id="rId6"/>
    <p:sldId id="259" r:id="rId7"/>
    <p:sldId id="261" r:id="rId8"/>
    <p:sldId id="278" r:id="rId9"/>
    <p:sldId id="280" r:id="rId10"/>
    <p:sldId id="281" r:id="rId11"/>
    <p:sldId id="272" r:id="rId12"/>
    <p:sldId id="274" r:id="rId13"/>
    <p:sldId id="271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3979" autoAdjust="0"/>
  </p:normalViewPr>
  <p:slideViewPr>
    <p:cSldViewPr snapToGrid="0">
      <p:cViewPr>
        <p:scale>
          <a:sx n="65" d="100"/>
          <a:sy n="65" d="100"/>
        </p:scale>
        <p:origin x="71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EBB7A9-639C-433D-AD86-ABD1A08D0DFB}" type="doc">
      <dgm:prSet loTypeId="urn:microsoft.com/office/officeart/2005/8/layout/funnel1" loCatId="process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B6660C-CA1C-442D-B8DC-EA526E686EAC}">
      <dgm:prSet phldrT="[Text]" custT="1"/>
      <dgm:spPr/>
      <dgm:t>
        <a:bodyPr/>
        <a:lstStyle/>
        <a:p>
          <a:r>
            <a:rPr lang="en-US" sz="1800" dirty="0" smtClean="0"/>
            <a:t>Stochastic uncertainty</a:t>
          </a:r>
          <a:endParaRPr lang="en-US" sz="1800" dirty="0"/>
        </a:p>
      </dgm:t>
    </dgm:pt>
    <dgm:pt modelId="{93AD3E00-EFDE-4C4D-BDC1-1D1EC4DDDA9B}" type="parTrans" cxnId="{07362480-7872-4B83-8C6A-BA707C2F4EBD}">
      <dgm:prSet/>
      <dgm:spPr/>
      <dgm:t>
        <a:bodyPr/>
        <a:lstStyle/>
        <a:p>
          <a:endParaRPr lang="en-US"/>
        </a:p>
      </dgm:t>
    </dgm:pt>
    <dgm:pt modelId="{BC10C2BA-FF6E-43C1-A789-3A26792C959E}" type="sibTrans" cxnId="{07362480-7872-4B83-8C6A-BA707C2F4EBD}">
      <dgm:prSet/>
      <dgm:spPr/>
      <dgm:t>
        <a:bodyPr/>
        <a:lstStyle/>
        <a:p>
          <a:endParaRPr lang="en-US"/>
        </a:p>
      </dgm:t>
    </dgm:pt>
    <dgm:pt modelId="{BFA5B54B-E3C9-488F-9D12-20464E250A83}">
      <dgm:prSet phldrT="[Text]" custT="1"/>
      <dgm:spPr>
        <a:solidFill>
          <a:srgbClr val="C00000"/>
        </a:solidFill>
      </dgm:spPr>
      <dgm:t>
        <a:bodyPr/>
        <a:lstStyle/>
        <a:p>
          <a:r>
            <a:rPr lang="de-CH" sz="1800" dirty="0" smtClean="0"/>
            <a:t>Parameter uncertainty</a:t>
          </a:r>
          <a:endParaRPr lang="en-US" sz="1800" dirty="0"/>
        </a:p>
      </dgm:t>
    </dgm:pt>
    <dgm:pt modelId="{CF8094FD-C536-4FDB-8C9D-03D7F3E2A3B4}" type="parTrans" cxnId="{96A3E9A3-0196-4481-9520-A2F4142E8D11}">
      <dgm:prSet/>
      <dgm:spPr/>
      <dgm:t>
        <a:bodyPr/>
        <a:lstStyle/>
        <a:p>
          <a:endParaRPr lang="en-US"/>
        </a:p>
      </dgm:t>
    </dgm:pt>
    <dgm:pt modelId="{54F6258E-FA7E-4A4D-9FAE-23B34ED95312}" type="sibTrans" cxnId="{96A3E9A3-0196-4481-9520-A2F4142E8D11}">
      <dgm:prSet/>
      <dgm:spPr/>
      <dgm:t>
        <a:bodyPr/>
        <a:lstStyle/>
        <a:p>
          <a:endParaRPr lang="en-US"/>
        </a:p>
      </dgm:t>
    </dgm:pt>
    <dgm:pt modelId="{EFA8F9EC-0026-41A2-9BC9-0DC913983FD3}">
      <dgm:prSet phldrT="[Text]" custT="1"/>
      <dgm:spPr/>
      <dgm:t>
        <a:bodyPr/>
        <a:lstStyle/>
        <a:p>
          <a:r>
            <a:rPr lang="en-US" sz="1800" dirty="0" smtClean="0"/>
            <a:t>Observation uncertainty</a:t>
          </a:r>
          <a:endParaRPr lang="en-US" sz="1800" dirty="0"/>
        </a:p>
      </dgm:t>
    </dgm:pt>
    <dgm:pt modelId="{76519805-CA40-4FAE-A0EA-756C25DA61F6}" type="parTrans" cxnId="{B0848E58-1C12-4D8C-8AA6-C2C0B62FE952}">
      <dgm:prSet/>
      <dgm:spPr/>
      <dgm:t>
        <a:bodyPr/>
        <a:lstStyle/>
        <a:p>
          <a:endParaRPr lang="en-US"/>
        </a:p>
      </dgm:t>
    </dgm:pt>
    <dgm:pt modelId="{CC699950-0BB8-4688-BBF3-2CAF0CD473B6}" type="sibTrans" cxnId="{B0848E58-1C12-4D8C-8AA6-C2C0B62FE952}">
      <dgm:prSet/>
      <dgm:spPr/>
      <dgm:t>
        <a:bodyPr/>
        <a:lstStyle/>
        <a:p>
          <a:endParaRPr lang="en-US"/>
        </a:p>
      </dgm:t>
    </dgm:pt>
    <dgm:pt modelId="{EA889E3C-27F9-4860-A3C1-0C4474CFB1EF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/>
            <a:t>Model output</a:t>
          </a:r>
          <a:endParaRPr lang="en-US" b="1" dirty="0"/>
        </a:p>
      </dgm:t>
    </dgm:pt>
    <dgm:pt modelId="{FC498E5E-56D7-4FA9-BD9D-8A71EC48422D}" type="parTrans" cxnId="{177C382B-B2E4-47A1-AA7B-1981BAC87565}">
      <dgm:prSet/>
      <dgm:spPr/>
      <dgm:t>
        <a:bodyPr/>
        <a:lstStyle/>
        <a:p>
          <a:endParaRPr lang="en-US"/>
        </a:p>
      </dgm:t>
    </dgm:pt>
    <dgm:pt modelId="{001655EE-7820-428B-8BA0-58686DB31CEE}" type="sibTrans" cxnId="{177C382B-B2E4-47A1-AA7B-1981BAC87565}">
      <dgm:prSet/>
      <dgm:spPr/>
      <dgm:t>
        <a:bodyPr/>
        <a:lstStyle/>
        <a:p>
          <a:endParaRPr lang="en-US"/>
        </a:p>
      </dgm:t>
    </dgm:pt>
    <dgm:pt modelId="{4843BD31-1265-401A-AF03-8D35E04468BE}">
      <dgm:prSet phldrT="[Text]"/>
      <dgm:spPr/>
    </dgm:pt>
    <dgm:pt modelId="{FF9BF031-B268-4AE0-A9F9-E3E6F8951D66}" type="parTrans" cxnId="{812969DD-EF6E-4020-8EE7-F7AA79149894}">
      <dgm:prSet/>
      <dgm:spPr/>
      <dgm:t>
        <a:bodyPr/>
        <a:lstStyle/>
        <a:p>
          <a:endParaRPr lang="en-US"/>
        </a:p>
      </dgm:t>
    </dgm:pt>
    <dgm:pt modelId="{9347537C-65E9-4B4A-A3B4-7B451CC9E2E2}" type="sibTrans" cxnId="{812969DD-EF6E-4020-8EE7-F7AA79149894}">
      <dgm:prSet/>
      <dgm:spPr/>
      <dgm:t>
        <a:bodyPr/>
        <a:lstStyle/>
        <a:p>
          <a:endParaRPr lang="en-US"/>
        </a:p>
      </dgm:t>
    </dgm:pt>
    <dgm:pt modelId="{4351CD10-AD7E-4A4F-96C1-8D6BA62696EF}">
      <dgm:prSet phldrT="[Text]"/>
      <dgm:spPr/>
    </dgm:pt>
    <dgm:pt modelId="{8D702E36-BB2F-4BDB-AF41-825856FCC5F1}" type="parTrans" cxnId="{DF39F156-49D8-4A61-95F6-13E4797AE526}">
      <dgm:prSet/>
      <dgm:spPr/>
      <dgm:t>
        <a:bodyPr/>
        <a:lstStyle/>
        <a:p>
          <a:endParaRPr lang="en-US"/>
        </a:p>
      </dgm:t>
    </dgm:pt>
    <dgm:pt modelId="{FCA90A99-4935-445B-9015-F671A9DE6FAE}" type="sibTrans" cxnId="{DF39F156-49D8-4A61-95F6-13E4797AE526}">
      <dgm:prSet/>
      <dgm:spPr/>
      <dgm:t>
        <a:bodyPr/>
        <a:lstStyle/>
        <a:p>
          <a:endParaRPr lang="en-US"/>
        </a:p>
      </dgm:t>
    </dgm:pt>
    <dgm:pt modelId="{A87646CD-5340-4056-82D3-F0704E92B0CB}">
      <dgm:prSet phldrT="[Text]"/>
      <dgm:spPr/>
    </dgm:pt>
    <dgm:pt modelId="{DF7B2379-0F20-42C0-A957-4309A1BBCB17}" type="parTrans" cxnId="{A190F906-40D3-4096-8098-B20DDF74DFDC}">
      <dgm:prSet/>
      <dgm:spPr/>
      <dgm:t>
        <a:bodyPr/>
        <a:lstStyle/>
        <a:p>
          <a:endParaRPr lang="en-US"/>
        </a:p>
      </dgm:t>
    </dgm:pt>
    <dgm:pt modelId="{024E1755-A4C5-4B76-AF68-AE441E8803B3}" type="sibTrans" cxnId="{A190F906-40D3-4096-8098-B20DDF74DFDC}">
      <dgm:prSet/>
      <dgm:spPr/>
      <dgm:t>
        <a:bodyPr/>
        <a:lstStyle/>
        <a:p>
          <a:endParaRPr lang="en-US"/>
        </a:p>
      </dgm:t>
    </dgm:pt>
    <dgm:pt modelId="{AC1D0FFB-A0BA-45E0-9DC2-D61290E2BE68}">
      <dgm:prSet phldrT="[Text]"/>
      <dgm:spPr/>
    </dgm:pt>
    <dgm:pt modelId="{A3F1B3F4-ABC9-4BA1-95AC-064F42CB9BDC}" type="parTrans" cxnId="{895D8410-1024-4346-8150-F818B42B8D3C}">
      <dgm:prSet/>
      <dgm:spPr/>
      <dgm:t>
        <a:bodyPr/>
        <a:lstStyle/>
        <a:p>
          <a:endParaRPr lang="en-US"/>
        </a:p>
      </dgm:t>
    </dgm:pt>
    <dgm:pt modelId="{F8EA7188-1EC8-441B-91B8-8AAA06374A16}" type="sibTrans" cxnId="{895D8410-1024-4346-8150-F818B42B8D3C}">
      <dgm:prSet/>
      <dgm:spPr/>
      <dgm:t>
        <a:bodyPr/>
        <a:lstStyle/>
        <a:p>
          <a:endParaRPr lang="en-US"/>
        </a:p>
      </dgm:t>
    </dgm:pt>
    <dgm:pt modelId="{3C8D4E16-0D1E-4562-B484-A5F8CA170C49}">
      <dgm:prSet phldrT="[Text]"/>
      <dgm:spPr/>
    </dgm:pt>
    <dgm:pt modelId="{C3205081-2957-4A53-887E-C02222A87D6A}" type="parTrans" cxnId="{C8AFFC5B-C73F-4F62-82B3-5059D45DDFAF}">
      <dgm:prSet/>
      <dgm:spPr/>
      <dgm:t>
        <a:bodyPr/>
        <a:lstStyle/>
        <a:p>
          <a:endParaRPr lang="en-US"/>
        </a:p>
      </dgm:t>
    </dgm:pt>
    <dgm:pt modelId="{C3A0E5FE-B4F9-43D7-BBBC-C1CF24CE7782}" type="sibTrans" cxnId="{C8AFFC5B-C73F-4F62-82B3-5059D45DDFAF}">
      <dgm:prSet/>
      <dgm:spPr/>
      <dgm:t>
        <a:bodyPr/>
        <a:lstStyle/>
        <a:p>
          <a:endParaRPr lang="en-US"/>
        </a:p>
      </dgm:t>
    </dgm:pt>
    <dgm:pt modelId="{D3A58B72-0D9D-4FB0-ACF6-76ABA25CC1EF}" type="pres">
      <dgm:prSet presAssocID="{30EBB7A9-639C-433D-AD86-ABD1A08D0DFB}" presName="Name0" presStyleCnt="0">
        <dgm:presLayoutVars>
          <dgm:chMax val="4"/>
          <dgm:resizeHandles val="exact"/>
        </dgm:presLayoutVars>
      </dgm:prSet>
      <dgm:spPr/>
    </dgm:pt>
    <dgm:pt modelId="{02A94B04-561F-4A3F-8A13-B44A66714783}" type="pres">
      <dgm:prSet presAssocID="{30EBB7A9-639C-433D-AD86-ABD1A08D0DFB}" presName="ellipse" presStyleLbl="trBgShp" presStyleIdx="0" presStyleCnt="1"/>
      <dgm:spPr/>
    </dgm:pt>
    <dgm:pt modelId="{C1014973-C0C6-4B89-8792-C5B357FF1720}" type="pres">
      <dgm:prSet presAssocID="{30EBB7A9-639C-433D-AD86-ABD1A08D0DFB}" presName="arrow1" presStyleLbl="fgShp" presStyleIdx="0" presStyleCnt="1"/>
      <dgm:spPr/>
    </dgm:pt>
    <dgm:pt modelId="{157FB8B2-163E-43AA-9EC8-EEB7D217E086}" type="pres">
      <dgm:prSet presAssocID="{30EBB7A9-639C-433D-AD86-ABD1A08D0DFB}" presName="rectangle" presStyleLbl="revTx" presStyleIdx="0" presStyleCnt="1" custScaleX="86828" custScaleY="828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B7BEDA-EAA0-4588-9965-61DB484A81FA}" type="pres">
      <dgm:prSet presAssocID="{BFA5B54B-E3C9-488F-9D12-20464E250A83}" presName="item1" presStyleLbl="node1" presStyleIdx="0" presStyleCnt="3" custScaleX="109981" custScaleY="102022">
        <dgm:presLayoutVars>
          <dgm:bulletEnabled val="1"/>
        </dgm:presLayoutVars>
      </dgm:prSet>
      <dgm:spPr/>
    </dgm:pt>
    <dgm:pt modelId="{D34CBCCF-7B05-46AA-9DEC-C91D8F452F47}" type="pres">
      <dgm:prSet presAssocID="{EFA8F9EC-0026-41A2-9BC9-0DC913983FD3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C58BDE-6AAD-48C2-92F8-600F87DDA1E7}" type="pres">
      <dgm:prSet presAssocID="{EA889E3C-27F9-4860-A3C1-0C4474CFB1EF}" presName="item3" presStyleLbl="node1" presStyleIdx="2" presStyleCnt="3" custLinFactNeighborX="34143" custLinFactNeighborY="14488">
        <dgm:presLayoutVars>
          <dgm:bulletEnabled val="1"/>
        </dgm:presLayoutVars>
      </dgm:prSet>
      <dgm:spPr/>
    </dgm:pt>
    <dgm:pt modelId="{4510A7FD-85AA-4037-BBEA-3F9A69AB7F58}" type="pres">
      <dgm:prSet presAssocID="{30EBB7A9-639C-433D-AD86-ABD1A08D0DFB}" presName="funnel" presStyleLbl="trAlignAcc1" presStyleIdx="0" presStyleCnt="1" custLinFactNeighborX="-257" custLinFactNeighborY="-350"/>
      <dgm:spPr/>
    </dgm:pt>
  </dgm:ptLst>
  <dgm:cxnLst>
    <dgm:cxn modelId="{A49C3CF9-3E67-4BEE-A2EF-A875F8022B5E}" type="presOf" srcId="{30EBB7A9-639C-433D-AD86-ABD1A08D0DFB}" destId="{D3A58B72-0D9D-4FB0-ACF6-76ABA25CC1EF}" srcOrd="0" destOrd="0" presId="urn:microsoft.com/office/officeart/2005/8/layout/funnel1"/>
    <dgm:cxn modelId="{8F21F931-6938-4FE9-939A-F6F40D0FCF9F}" type="presOf" srcId="{2AB6660C-CA1C-442D-B8DC-EA526E686EAC}" destId="{F5C58BDE-6AAD-48C2-92F8-600F87DDA1E7}" srcOrd="0" destOrd="0" presId="urn:microsoft.com/office/officeart/2005/8/layout/funnel1"/>
    <dgm:cxn modelId="{BE8A1DF6-4FEC-4D21-B8B5-0BCE7C4B4CD0}" type="presOf" srcId="{BFA5B54B-E3C9-488F-9D12-20464E250A83}" destId="{D34CBCCF-7B05-46AA-9DEC-C91D8F452F47}" srcOrd="0" destOrd="0" presId="urn:microsoft.com/office/officeart/2005/8/layout/funnel1"/>
    <dgm:cxn modelId="{152F2EA7-F674-4F54-BF70-9D4203199550}" type="presOf" srcId="{EFA8F9EC-0026-41A2-9BC9-0DC913983FD3}" destId="{7EB7BEDA-EAA0-4588-9965-61DB484A81FA}" srcOrd="0" destOrd="0" presId="urn:microsoft.com/office/officeart/2005/8/layout/funnel1"/>
    <dgm:cxn modelId="{A190F906-40D3-4096-8098-B20DDF74DFDC}" srcId="{30EBB7A9-639C-433D-AD86-ABD1A08D0DFB}" destId="{A87646CD-5340-4056-82D3-F0704E92B0CB}" srcOrd="6" destOrd="0" parTransId="{DF7B2379-0F20-42C0-A957-4309A1BBCB17}" sibTransId="{024E1755-A4C5-4B76-AF68-AE441E8803B3}"/>
    <dgm:cxn modelId="{96A3E9A3-0196-4481-9520-A2F4142E8D11}" srcId="{30EBB7A9-639C-433D-AD86-ABD1A08D0DFB}" destId="{BFA5B54B-E3C9-488F-9D12-20464E250A83}" srcOrd="1" destOrd="0" parTransId="{CF8094FD-C536-4FDB-8C9D-03D7F3E2A3B4}" sibTransId="{54F6258E-FA7E-4A4D-9FAE-23B34ED95312}"/>
    <dgm:cxn modelId="{0C0374BE-01D8-408B-9250-368FEADC9E02}" type="presOf" srcId="{EA889E3C-27F9-4860-A3C1-0C4474CFB1EF}" destId="{157FB8B2-163E-43AA-9EC8-EEB7D217E086}" srcOrd="0" destOrd="0" presId="urn:microsoft.com/office/officeart/2005/8/layout/funnel1"/>
    <dgm:cxn modelId="{C8AFFC5B-C73F-4F62-82B3-5059D45DDFAF}" srcId="{30EBB7A9-639C-433D-AD86-ABD1A08D0DFB}" destId="{3C8D4E16-0D1E-4562-B484-A5F8CA170C49}" srcOrd="8" destOrd="0" parTransId="{C3205081-2957-4A53-887E-C02222A87D6A}" sibTransId="{C3A0E5FE-B4F9-43D7-BBBC-C1CF24CE7782}"/>
    <dgm:cxn modelId="{177C382B-B2E4-47A1-AA7B-1981BAC87565}" srcId="{30EBB7A9-639C-433D-AD86-ABD1A08D0DFB}" destId="{EA889E3C-27F9-4860-A3C1-0C4474CFB1EF}" srcOrd="3" destOrd="0" parTransId="{FC498E5E-56D7-4FA9-BD9D-8A71EC48422D}" sibTransId="{001655EE-7820-428B-8BA0-58686DB31CEE}"/>
    <dgm:cxn modelId="{B0848E58-1C12-4D8C-8AA6-C2C0B62FE952}" srcId="{30EBB7A9-639C-433D-AD86-ABD1A08D0DFB}" destId="{EFA8F9EC-0026-41A2-9BC9-0DC913983FD3}" srcOrd="2" destOrd="0" parTransId="{76519805-CA40-4FAE-A0EA-756C25DA61F6}" sibTransId="{CC699950-0BB8-4688-BBF3-2CAF0CD473B6}"/>
    <dgm:cxn modelId="{DF39F156-49D8-4A61-95F6-13E4797AE526}" srcId="{30EBB7A9-639C-433D-AD86-ABD1A08D0DFB}" destId="{4351CD10-AD7E-4A4F-96C1-8D6BA62696EF}" srcOrd="5" destOrd="0" parTransId="{8D702E36-BB2F-4BDB-AF41-825856FCC5F1}" sibTransId="{FCA90A99-4935-445B-9015-F671A9DE6FAE}"/>
    <dgm:cxn modelId="{07362480-7872-4B83-8C6A-BA707C2F4EBD}" srcId="{30EBB7A9-639C-433D-AD86-ABD1A08D0DFB}" destId="{2AB6660C-CA1C-442D-B8DC-EA526E686EAC}" srcOrd="0" destOrd="0" parTransId="{93AD3E00-EFDE-4C4D-BDC1-1D1EC4DDDA9B}" sibTransId="{BC10C2BA-FF6E-43C1-A789-3A26792C959E}"/>
    <dgm:cxn modelId="{895D8410-1024-4346-8150-F818B42B8D3C}" srcId="{30EBB7A9-639C-433D-AD86-ABD1A08D0DFB}" destId="{AC1D0FFB-A0BA-45E0-9DC2-D61290E2BE68}" srcOrd="7" destOrd="0" parTransId="{A3F1B3F4-ABC9-4BA1-95AC-064F42CB9BDC}" sibTransId="{F8EA7188-1EC8-441B-91B8-8AAA06374A16}"/>
    <dgm:cxn modelId="{812969DD-EF6E-4020-8EE7-F7AA79149894}" srcId="{30EBB7A9-639C-433D-AD86-ABD1A08D0DFB}" destId="{4843BD31-1265-401A-AF03-8D35E04468BE}" srcOrd="4" destOrd="0" parTransId="{FF9BF031-B268-4AE0-A9F9-E3E6F8951D66}" sibTransId="{9347537C-65E9-4B4A-A3B4-7B451CC9E2E2}"/>
    <dgm:cxn modelId="{90C014CC-0733-4935-ADF3-BE36F8EF5632}" type="presParOf" srcId="{D3A58B72-0D9D-4FB0-ACF6-76ABA25CC1EF}" destId="{02A94B04-561F-4A3F-8A13-B44A66714783}" srcOrd="0" destOrd="0" presId="urn:microsoft.com/office/officeart/2005/8/layout/funnel1"/>
    <dgm:cxn modelId="{B2C9A602-04B5-410B-8AC7-F2F5D07B7580}" type="presParOf" srcId="{D3A58B72-0D9D-4FB0-ACF6-76ABA25CC1EF}" destId="{C1014973-C0C6-4B89-8792-C5B357FF1720}" srcOrd="1" destOrd="0" presId="urn:microsoft.com/office/officeart/2005/8/layout/funnel1"/>
    <dgm:cxn modelId="{56E203FE-116B-4879-A10F-D318389A1AD3}" type="presParOf" srcId="{D3A58B72-0D9D-4FB0-ACF6-76ABA25CC1EF}" destId="{157FB8B2-163E-43AA-9EC8-EEB7D217E086}" srcOrd="2" destOrd="0" presId="urn:microsoft.com/office/officeart/2005/8/layout/funnel1"/>
    <dgm:cxn modelId="{38C2BB9D-0DA4-4C62-8DE3-48D1D91F9CE6}" type="presParOf" srcId="{D3A58B72-0D9D-4FB0-ACF6-76ABA25CC1EF}" destId="{7EB7BEDA-EAA0-4588-9965-61DB484A81FA}" srcOrd="3" destOrd="0" presId="urn:microsoft.com/office/officeart/2005/8/layout/funnel1"/>
    <dgm:cxn modelId="{6AAB75D4-2B3D-46AC-85E5-E1D8E4B63973}" type="presParOf" srcId="{D3A58B72-0D9D-4FB0-ACF6-76ABA25CC1EF}" destId="{D34CBCCF-7B05-46AA-9DEC-C91D8F452F47}" srcOrd="4" destOrd="0" presId="urn:microsoft.com/office/officeart/2005/8/layout/funnel1"/>
    <dgm:cxn modelId="{83582748-A9CD-4AEB-AB95-C57C206CCDC2}" type="presParOf" srcId="{D3A58B72-0D9D-4FB0-ACF6-76ABA25CC1EF}" destId="{F5C58BDE-6AAD-48C2-92F8-600F87DDA1E7}" srcOrd="5" destOrd="0" presId="urn:microsoft.com/office/officeart/2005/8/layout/funnel1"/>
    <dgm:cxn modelId="{3BE89256-882D-44EC-ABE2-FF1FD57A54DF}" type="presParOf" srcId="{D3A58B72-0D9D-4FB0-ACF6-76ABA25CC1EF}" destId="{4510A7FD-85AA-4037-BBEA-3F9A69AB7F58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C38FF8-949E-44FB-BE54-9F2F376725BC}" type="doc">
      <dgm:prSet loTypeId="urn:microsoft.com/office/officeart/2005/8/layout/equation2" loCatId="process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2697A12A-7BA0-4B74-B610-E204CF1B29B1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b="1" dirty="0" smtClean="0"/>
            <a:t>EIR</a:t>
          </a:r>
          <a:endParaRPr lang="en-US" sz="2000" b="1" dirty="0"/>
        </a:p>
      </dgm:t>
    </dgm:pt>
    <dgm:pt modelId="{FD0443B4-6F7B-4F06-9655-A515DB76F1A5}" type="parTrans" cxnId="{9EDAAF33-7FCB-44DB-AF4B-CC997DE7DD88}">
      <dgm:prSet/>
      <dgm:spPr/>
      <dgm:t>
        <a:bodyPr/>
        <a:lstStyle/>
        <a:p>
          <a:endParaRPr lang="en-US"/>
        </a:p>
      </dgm:t>
    </dgm:pt>
    <dgm:pt modelId="{5585BD90-856D-4A62-BB1D-D0E521F664A7}" type="sibTrans" cxnId="{9EDAAF33-7FCB-44DB-AF4B-CC997DE7DD88}">
      <dgm:prSet/>
      <dgm:spPr/>
      <dgm:t>
        <a:bodyPr/>
        <a:lstStyle/>
        <a:p>
          <a:endParaRPr lang="en-US"/>
        </a:p>
      </dgm:t>
    </dgm:pt>
    <dgm:pt modelId="{37458225-3BF2-47C4-9D67-0190A8EFC1FA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b="1" dirty="0" smtClean="0"/>
            <a:t>ITN Effective coverage</a:t>
          </a:r>
          <a:endParaRPr lang="en-US" sz="2000" b="1" dirty="0"/>
        </a:p>
      </dgm:t>
    </dgm:pt>
    <dgm:pt modelId="{13A375F6-F201-4FA3-A8F6-B4A7CAC3867F}" type="parTrans" cxnId="{BB1EF679-FD80-472E-A11C-BAAA82DF0FE4}">
      <dgm:prSet/>
      <dgm:spPr/>
      <dgm:t>
        <a:bodyPr/>
        <a:lstStyle/>
        <a:p>
          <a:endParaRPr lang="en-US"/>
        </a:p>
      </dgm:t>
    </dgm:pt>
    <dgm:pt modelId="{52929050-4893-41D4-8710-834AF273D92D}" type="sibTrans" cxnId="{BB1EF679-FD80-472E-A11C-BAAA82DF0FE4}">
      <dgm:prSet/>
      <dgm:spPr/>
      <dgm:t>
        <a:bodyPr/>
        <a:lstStyle/>
        <a:p>
          <a:endParaRPr lang="en-US"/>
        </a:p>
      </dgm:t>
    </dgm:pt>
    <dgm:pt modelId="{8FC38FFA-7840-41FB-98F9-50671E8251A8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CH" sz="2000" b="1" dirty="0" err="1" smtClean="0">
              <a:cs typeface="Arial" panose="020B0604020202020204" pitchFamily="34" charset="0"/>
            </a:rPr>
            <a:t>Geostatistical</a:t>
          </a:r>
          <a:r>
            <a:rPr lang="de-CH" sz="2000" b="1" dirty="0" smtClean="0">
              <a:cs typeface="Arial" panose="020B0604020202020204" pitchFamily="34" charset="0"/>
            </a:rPr>
            <a:t> </a:t>
          </a:r>
          <a:r>
            <a:rPr lang="de-CH" sz="2000" b="1" dirty="0" err="1" smtClean="0">
              <a:cs typeface="Arial" panose="020B0604020202020204" pitchFamily="34" charset="0"/>
            </a:rPr>
            <a:t>Effective</a:t>
          </a:r>
          <a:r>
            <a:rPr lang="de-CH" sz="2000" b="1" dirty="0" smtClean="0">
              <a:cs typeface="Arial" panose="020B0604020202020204" pitchFamily="34" charset="0"/>
            </a:rPr>
            <a:t> Intervention </a:t>
          </a:r>
          <a:r>
            <a:rPr lang="de-CH" sz="2000" b="1" dirty="0" err="1" smtClean="0">
              <a:cs typeface="Arial" panose="020B0604020202020204" pitchFamily="34" charset="0"/>
            </a:rPr>
            <a:t>Coverage</a:t>
          </a:r>
          <a:endParaRPr lang="en-US" sz="2000" dirty="0"/>
        </a:p>
      </dgm:t>
    </dgm:pt>
    <dgm:pt modelId="{791A16D5-5F57-430F-BBD5-0D5B072D6AED}" type="parTrans" cxnId="{B92922F5-4142-4968-B716-98CE9F74234D}">
      <dgm:prSet/>
      <dgm:spPr/>
      <dgm:t>
        <a:bodyPr/>
        <a:lstStyle/>
        <a:p>
          <a:endParaRPr lang="en-US"/>
        </a:p>
      </dgm:t>
    </dgm:pt>
    <dgm:pt modelId="{36282D75-318D-4D47-BC88-699FCDAF57FD}" type="sibTrans" cxnId="{B92922F5-4142-4968-B716-98CE9F74234D}">
      <dgm:prSet/>
      <dgm:spPr/>
      <dgm:t>
        <a:bodyPr/>
        <a:lstStyle/>
        <a:p>
          <a:endParaRPr lang="en-US"/>
        </a:p>
      </dgm:t>
    </dgm:pt>
    <dgm:pt modelId="{89547B98-4873-49A5-921C-8ACB14B6F07B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b="1" dirty="0" smtClean="0"/>
            <a:t>SMC Effective coverage</a:t>
          </a:r>
          <a:endParaRPr lang="en-US" sz="2000" b="1" dirty="0"/>
        </a:p>
      </dgm:t>
    </dgm:pt>
    <dgm:pt modelId="{8C33690D-1598-411E-9A39-FD25E26D77F3}" type="parTrans" cxnId="{91848465-F1E0-4CE0-857D-D471FC0B8CF7}">
      <dgm:prSet/>
      <dgm:spPr/>
      <dgm:t>
        <a:bodyPr/>
        <a:lstStyle/>
        <a:p>
          <a:endParaRPr lang="en-US"/>
        </a:p>
      </dgm:t>
    </dgm:pt>
    <dgm:pt modelId="{3CE39ECB-846D-4744-9B11-242E432B952E}" type="sibTrans" cxnId="{91848465-F1E0-4CE0-857D-D471FC0B8CF7}">
      <dgm:prSet/>
      <dgm:spPr/>
      <dgm:t>
        <a:bodyPr/>
        <a:lstStyle/>
        <a:p>
          <a:endParaRPr lang="en-US"/>
        </a:p>
      </dgm:t>
    </dgm:pt>
    <dgm:pt modelId="{6F91D7DB-CE5E-4BC9-9A93-D600B727F2CF}">
      <dgm:prSet phldrT="[Text]" custT="1"/>
      <dgm:spPr/>
      <dgm:t>
        <a:bodyPr/>
        <a:lstStyle/>
        <a:p>
          <a:r>
            <a:rPr lang="en-US" sz="2400" b="1" dirty="0" smtClean="0"/>
            <a:t>Parameter uncertainty</a:t>
          </a:r>
          <a:endParaRPr lang="en-US" sz="2400" b="1" dirty="0"/>
        </a:p>
      </dgm:t>
    </dgm:pt>
    <dgm:pt modelId="{2F52E425-77C1-4315-8ED2-3FCAB9826724}" type="parTrans" cxnId="{1398ABD2-6B0C-4B20-884D-8B38A06591BE}">
      <dgm:prSet/>
      <dgm:spPr/>
      <dgm:t>
        <a:bodyPr/>
        <a:lstStyle/>
        <a:p>
          <a:endParaRPr lang="en-US"/>
        </a:p>
      </dgm:t>
    </dgm:pt>
    <dgm:pt modelId="{7ED14641-5059-4DA3-9E93-F6FB21798DBB}" type="sibTrans" cxnId="{1398ABD2-6B0C-4B20-884D-8B38A06591BE}">
      <dgm:prSet custLinFactX="-84318" custLinFactNeighborX="-100000" custLinFactNeighborY="60252"/>
      <dgm:spPr/>
      <dgm:t>
        <a:bodyPr/>
        <a:lstStyle/>
        <a:p>
          <a:endParaRPr lang="en-US"/>
        </a:p>
      </dgm:t>
    </dgm:pt>
    <dgm:pt modelId="{6582E342-E3C8-4321-BD93-AB29EBE1E3C0}" type="pres">
      <dgm:prSet presAssocID="{7DC38FF8-949E-44FB-BE54-9F2F376725BC}" presName="Name0" presStyleCnt="0">
        <dgm:presLayoutVars>
          <dgm:dir/>
          <dgm:resizeHandles val="exact"/>
        </dgm:presLayoutVars>
      </dgm:prSet>
      <dgm:spPr/>
    </dgm:pt>
    <dgm:pt modelId="{997B5EB3-72F0-40E3-B1DC-5AF4567E30C8}" type="pres">
      <dgm:prSet presAssocID="{7DC38FF8-949E-44FB-BE54-9F2F376725BC}" presName="vNodes" presStyleCnt="0"/>
      <dgm:spPr/>
    </dgm:pt>
    <dgm:pt modelId="{959DB42E-33FF-478D-A1A7-8097DD2D34B5}" type="pres">
      <dgm:prSet presAssocID="{2697A12A-7BA0-4B74-B610-E204CF1B29B1}" presName="node" presStyleLbl="node1" presStyleIdx="0" presStyleCnt="5" custLinFactX="-14767" custLinFactNeighborX="-100000" custLinFactNeighborY="329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4C27E6-FCCE-4E42-8DCD-DEDC3D900AF4}" type="pres">
      <dgm:prSet presAssocID="{5585BD90-856D-4A62-BB1D-D0E521F664A7}" presName="spacerT" presStyleCnt="0"/>
      <dgm:spPr/>
    </dgm:pt>
    <dgm:pt modelId="{C90BDF20-CD15-4D5A-BEEE-5150575FE78E}" type="pres">
      <dgm:prSet presAssocID="{5585BD90-856D-4A62-BB1D-D0E521F664A7}" presName="sibTrans" presStyleLbl="sibTrans2D1" presStyleIdx="0" presStyleCnt="4" custLinFactX="-100000" custLinFactNeighborX="-104414" custLinFactNeighborY="26529"/>
      <dgm:spPr/>
    </dgm:pt>
    <dgm:pt modelId="{6D17D71E-F53D-4D2E-901F-BC57941A643B}" type="pres">
      <dgm:prSet presAssocID="{5585BD90-856D-4A62-BB1D-D0E521F664A7}" presName="spacerB" presStyleCnt="0"/>
      <dgm:spPr/>
    </dgm:pt>
    <dgm:pt modelId="{50CF5BF7-8C4B-4725-8ABF-B7D72FDE1B86}" type="pres">
      <dgm:prSet presAssocID="{37458225-3BF2-47C4-9D67-0190A8EFC1FA}" presName="node" presStyleLbl="node1" presStyleIdx="1" presStyleCnt="5" custScaleX="278671" custLinFactX="-12013" custLinFactY="-1254" custLinFactNeighborX="-10000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3B2E7D-02A3-49BA-B525-067531157F22}" type="pres">
      <dgm:prSet presAssocID="{52929050-4893-41D4-8710-834AF273D92D}" presName="spacerT" presStyleCnt="0"/>
      <dgm:spPr/>
    </dgm:pt>
    <dgm:pt modelId="{1E26A490-F150-4A18-94DD-23CB1FC8EC6F}" type="pres">
      <dgm:prSet presAssocID="{52929050-4893-41D4-8710-834AF273D92D}" presName="sibTrans" presStyleLbl="sibTrans2D1" presStyleIdx="1" presStyleCnt="4" custLinFactX="-84318" custLinFactNeighborX="-100000" custLinFactNeighborY="60252"/>
      <dgm:spPr/>
    </dgm:pt>
    <dgm:pt modelId="{C98F6B3C-AD77-4AEF-960F-2A72E37305CC}" type="pres">
      <dgm:prSet presAssocID="{52929050-4893-41D4-8710-834AF273D92D}" presName="spacerB" presStyleCnt="0"/>
      <dgm:spPr/>
    </dgm:pt>
    <dgm:pt modelId="{C7F98D5D-24AD-4E07-BA5C-1D8819AFF9F6}" type="pres">
      <dgm:prSet presAssocID="{8FC38FFA-7840-41FB-98F9-50671E8251A8}" presName="node" presStyleLbl="node1" presStyleIdx="2" presStyleCnt="5" custScaleX="428877" custLinFactNeighborX="-98905" custLinFactNeighborY="-161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CB3D55-BAB2-459F-BCC1-365B00D1A541}" type="pres">
      <dgm:prSet presAssocID="{36282D75-318D-4D47-BC88-699FCDAF57FD}" presName="spacerT" presStyleCnt="0"/>
      <dgm:spPr/>
    </dgm:pt>
    <dgm:pt modelId="{E5A1D5CD-B3AE-4421-A91F-369FAB9ECF7C}" type="pres">
      <dgm:prSet presAssocID="{36282D75-318D-4D47-BC88-699FCDAF57FD}" presName="sibTrans" presStyleLbl="sibTrans2D1" presStyleIdx="2" presStyleCnt="4" custLinFactX="-97089" custLinFactNeighborX="-100000" custLinFactNeighborY="38767"/>
      <dgm:spPr/>
    </dgm:pt>
    <dgm:pt modelId="{36CD810C-DDB3-428C-B37A-DF268F6A48C7}" type="pres">
      <dgm:prSet presAssocID="{36282D75-318D-4D47-BC88-699FCDAF57FD}" presName="spacerB" presStyleCnt="0"/>
      <dgm:spPr/>
    </dgm:pt>
    <dgm:pt modelId="{80B1F078-F221-4C00-9CEA-71FEE6C605C1}" type="pres">
      <dgm:prSet presAssocID="{89547B98-4873-49A5-921C-8ACB14B6F07B}" presName="node" presStyleLbl="node1" presStyleIdx="3" presStyleCnt="5" custScaleX="234439" custLinFactX="-13281" custLinFactNeighborX="-100000" custLinFactNeighborY="526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26DA8F-C27A-4F02-9769-AC6A99E72D31}" type="pres">
      <dgm:prSet presAssocID="{7DC38FF8-949E-44FB-BE54-9F2F376725BC}" presName="sibTransLast" presStyleLbl="sibTrans2D1" presStyleIdx="3" presStyleCnt="4" custScaleX="101599" custScaleY="116865" custLinFactNeighborX="-21531" custLinFactNeighborY="32158"/>
      <dgm:spPr/>
    </dgm:pt>
    <dgm:pt modelId="{F4E2A35C-A6D5-40DE-943F-0516F458A531}" type="pres">
      <dgm:prSet presAssocID="{7DC38FF8-949E-44FB-BE54-9F2F376725BC}" presName="connectorText" presStyleLbl="sibTrans2D1" presStyleIdx="3" presStyleCnt="4"/>
      <dgm:spPr/>
    </dgm:pt>
    <dgm:pt modelId="{E17F5313-95AD-41FA-98B5-50DB1161BC83}" type="pres">
      <dgm:prSet presAssocID="{7DC38FF8-949E-44FB-BE54-9F2F376725BC}" presName="lastNode" presStyleLbl="node1" presStyleIdx="4" presStyleCnt="5" custScaleX="124496" custScaleY="98928" custLinFactX="21818" custLinFactY="-1254" custLinFactNeighborX="100000" custLinFactNeighborY="-20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3D2CAC-9EEC-4796-AD97-1D1C981B3368}" type="presOf" srcId="{52929050-4893-41D4-8710-834AF273D92D}" destId="{1E26A490-F150-4A18-94DD-23CB1FC8EC6F}" srcOrd="0" destOrd="0" presId="urn:microsoft.com/office/officeart/2005/8/layout/equation2"/>
    <dgm:cxn modelId="{4F77BA46-CD6A-4AD4-91B4-0A3C2DCB0496}" type="presOf" srcId="{6F91D7DB-CE5E-4BC9-9A93-D600B727F2CF}" destId="{E17F5313-95AD-41FA-98B5-50DB1161BC83}" srcOrd="0" destOrd="0" presId="urn:microsoft.com/office/officeart/2005/8/layout/equation2"/>
    <dgm:cxn modelId="{BB1EF679-FD80-472E-A11C-BAAA82DF0FE4}" srcId="{7DC38FF8-949E-44FB-BE54-9F2F376725BC}" destId="{37458225-3BF2-47C4-9D67-0190A8EFC1FA}" srcOrd="1" destOrd="0" parTransId="{13A375F6-F201-4FA3-A8F6-B4A7CAC3867F}" sibTransId="{52929050-4893-41D4-8710-834AF273D92D}"/>
    <dgm:cxn modelId="{97903FAF-2F60-4461-978A-D8AE15AD7339}" type="presOf" srcId="{5585BD90-856D-4A62-BB1D-D0E521F664A7}" destId="{C90BDF20-CD15-4D5A-BEEE-5150575FE78E}" srcOrd="0" destOrd="0" presId="urn:microsoft.com/office/officeart/2005/8/layout/equation2"/>
    <dgm:cxn modelId="{E123611A-60FB-44CB-BBCE-49DC60A9262F}" type="presOf" srcId="{36282D75-318D-4D47-BC88-699FCDAF57FD}" destId="{E5A1D5CD-B3AE-4421-A91F-369FAB9ECF7C}" srcOrd="0" destOrd="0" presId="urn:microsoft.com/office/officeart/2005/8/layout/equation2"/>
    <dgm:cxn modelId="{F673E2DA-2A6C-4D08-B4AF-92985E8643D3}" type="presOf" srcId="{7DC38FF8-949E-44FB-BE54-9F2F376725BC}" destId="{6582E342-E3C8-4321-BD93-AB29EBE1E3C0}" srcOrd="0" destOrd="0" presId="urn:microsoft.com/office/officeart/2005/8/layout/equation2"/>
    <dgm:cxn modelId="{525FADD6-31E4-46FC-A9AE-7DBD64CCC6B0}" type="presOf" srcId="{37458225-3BF2-47C4-9D67-0190A8EFC1FA}" destId="{50CF5BF7-8C4B-4725-8ABF-B7D72FDE1B86}" srcOrd="0" destOrd="0" presId="urn:microsoft.com/office/officeart/2005/8/layout/equation2"/>
    <dgm:cxn modelId="{91848465-F1E0-4CE0-857D-D471FC0B8CF7}" srcId="{7DC38FF8-949E-44FB-BE54-9F2F376725BC}" destId="{89547B98-4873-49A5-921C-8ACB14B6F07B}" srcOrd="3" destOrd="0" parTransId="{8C33690D-1598-411E-9A39-FD25E26D77F3}" sibTransId="{3CE39ECB-846D-4744-9B11-242E432B952E}"/>
    <dgm:cxn modelId="{B92922F5-4142-4968-B716-98CE9F74234D}" srcId="{7DC38FF8-949E-44FB-BE54-9F2F376725BC}" destId="{8FC38FFA-7840-41FB-98F9-50671E8251A8}" srcOrd="2" destOrd="0" parTransId="{791A16D5-5F57-430F-BBD5-0D5B072D6AED}" sibTransId="{36282D75-318D-4D47-BC88-699FCDAF57FD}"/>
    <dgm:cxn modelId="{0C7726EA-9508-4B15-A33D-BC8459057E59}" type="presOf" srcId="{2697A12A-7BA0-4B74-B610-E204CF1B29B1}" destId="{959DB42E-33FF-478D-A1A7-8097DD2D34B5}" srcOrd="0" destOrd="0" presId="urn:microsoft.com/office/officeart/2005/8/layout/equation2"/>
    <dgm:cxn modelId="{1398ABD2-6B0C-4B20-884D-8B38A06591BE}" srcId="{7DC38FF8-949E-44FB-BE54-9F2F376725BC}" destId="{6F91D7DB-CE5E-4BC9-9A93-D600B727F2CF}" srcOrd="4" destOrd="0" parTransId="{2F52E425-77C1-4315-8ED2-3FCAB9826724}" sibTransId="{7ED14641-5059-4DA3-9E93-F6FB21798DBB}"/>
    <dgm:cxn modelId="{D9D97B41-B360-4727-9376-2CAB420C3572}" type="presOf" srcId="{3CE39ECB-846D-4744-9B11-242E432B952E}" destId="{F4E2A35C-A6D5-40DE-943F-0516F458A531}" srcOrd="1" destOrd="0" presId="urn:microsoft.com/office/officeart/2005/8/layout/equation2"/>
    <dgm:cxn modelId="{6618500F-28DA-480B-BC0B-0AB0BD8BF5C8}" type="presOf" srcId="{3CE39ECB-846D-4744-9B11-242E432B952E}" destId="{4F26DA8F-C27A-4F02-9769-AC6A99E72D31}" srcOrd="0" destOrd="0" presId="urn:microsoft.com/office/officeart/2005/8/layout/equation2"/>
    <dgm:cxn modelId="{627D7BB6-A217-4723-BA15-E1F37776BF9B}" type="presOf" srcId="{89547B98-4873-49A5-921C-8ACB14B6F07B}" destId="{80B1F078-F221-4C00-9CEA-71FEE6C605C1}" srcOrd="0" destOrd="0" presId="urn:microsoft.com/office/officeart/2005/8/layout/equation2"/>
    <dgm:cxn modelId="{9EDAAF33-7FCB-44DB-AF4B-CC997DE7DD88}" srcId="{7DC38FF8-949E-44FB-BE54-9F2F376725BC}" destId="{2697A12A-7BA0-4B74-B610-E204CF1B29B1}" srcOrd="0" destOrd="0" parTransId="{FD0443B4-6F7B-4F06-9655-A515DB76F1A5}" sibTransId="{5585BD90-856D-4A62-BB1D-D0E521F664A7}"/>
    <dgm:cxn modelId="{45A1D06A-EA44-4F8C-984C-77262B709692}" type="presOf" srcId="{8FC38FFA-7840-41FB-98F9-50671E8251A8}" destId="{C7F98D5D-24AD-4E07-BA5C-1D8819AFF9F6}" srcOrd="0" destOrd="0" presId="urn:microsoft.com/office/officeart/2005/8/layout/equation2"/>
    <dgm:cxn modelId="{23515F6A-24C3-44FE-B6AB-7207AE5A7352}" type="presParOf" srcId="{6582E342-E3C8-4321-BD93-AB29EBE1E3C0}" destId="{997B5EB3-72F0-40E3-B1DC-5AF4567E30C8}" srcOrd="0" destOrd="0" presId="urn:microsoft.com/office/officeart/2005/8/layout/equation2"/>
    <dgm:cxn modelId="{2345C6D9-958D-4EE8-BCCF-555E81E3C03E}" type="presParOf" srcId="{997B5EB3-72F0-40E3-B1DC-5AF4567E30C8}" destId="{959DB42E-33FF-478D-A1A7-8097DD2D34B5}" srcOrd="0" destOrd="0" presId="urn:microsoft.com/office/officeart/2005/8/layout/equation2"/>
    <dgm:cxn modelId="{E50BD5CE-996C-4CE8-BC55-B2BC985CB800}" type="presParOf" srcId="{997B5EB3-72F0-40E3-B1DC-5AF4567E30C8}" destId="{764C27E6-FCCE-4E42-8DCD-DEDC3D900AF4}" srcOrd="1" destOrd="0" presId="urn:microsoft.com/office/officeart/2005/8/layout/equation2"/>
    <dgm:cxn modelId="{9D507C29-E290-4E68-A728-2183A8190A82}" type="presParOf" srcId="{997B5EB3-72F0-40E3-B1DC-5AF4567E30C8}" destId="{C90BDF20-CD15-4D5A-BEEE-5150575FE78E}" srcOrd="2" destOrd="0" presId="urn:microsoft.com/office/officeart/2005/8/layout/equation2"/>
    <dgm:cxn modelId="{E9647C0D-E7D8-4BE6-91DE-ABE598C22041}" type="presParOf" srcId="{997B5EB3-72F0-40E3-B1DC-5AF4567E30C8}" destId="{6D17D71E-F53D-4D2E-901F-BC57941A643B}" srcOrd="3" destOrd="0" presId="urn:microsoft.com/office/officeart/2005/8/layout/equation2"/>
    <dgm:cxn modelId="{7A34329D-7E9B-451D-9E73-0DF6EE6DE66C}" type="presParOf" srcId="{997B5EB3-72F0-40E3-B1DC-5AF4567E30C8}" destId="{50CF5BF7-8C4B-4725-8ABF-B7D72FDE1B86}" srcOrd="4" destOrd="0" presId="urn:microsoft.com/office/officeart/2005/8/layout/equation2"/>
    <dgm:cxn modelId="{425DE22E-A9D6-4135-A496-7A46A493C227}" type="presParOf" srcId="{997B5EB3-72F0-40E3-B1DC-5AF4567E30C8}" destId="{BD3B2E7D-02A3-49BA-B525-067531157F22}" srcOrd="5" destOrd="0" presId="urn:microsoft.com/office/officeart/2005/8/layout/equation2"/>
    <dgm:cxn modelId="{399ACCDD-6BB2-4F00-B1F9-ED2ABDE79D7B}" type="presParOf" srcId="{997B5EB3-72F0-40E3-B1DC-5AF4567E30C8}" destId="{1E26A490-F150-4A18-94DD-23CB1FC8EC6F}" srcOrd="6" destOrd="0" presId="urn:microsoft.com/office/officeart/2005/8/layout/equation2"/>
    <dgm:cxn modelId="{6B4CDF57-99DC-4C1D-869E-1F30DD105579}" type="presParOf" srcId="{997B5EB3-72F0-40E3-B1DC-5AF4567E30C8}" destId="{C98F6B3C-AD77-4AEF-960F-2A72E37305CC}" srcOrd="7" destOrd="0" presId="urn:microsoft.com/office/officeart/2005/8/layout/equation2"/>
    <dgm:cxn modelId="{DDF26A78-D51C-48C9-B2F8-BB65842871BA}" type="presParOf" srcId="{997B5EB3-72F0-40E3-B1DC-5AF4567E30C8}" destId="{C7F98D5D-24AD-4E07-BA5C-1D8819AFF9F6}" srcOrd="8" destOrd="0" presId="urn:microsoft.com/office/officeart/2005/8/layout/equation2"/>
    <dgm:cxn modelId="{BBF70F1D-0374-4B9F-ACBA-CD99365E7C87}" type="presParOf" srcId="{997B5EB3-72F0-40E3-B1DC-5AF4567E30C8}" destId="{E1CB3D55-BAB2-459F-BCC1-365B00D1A541}" srcOrd="9" destOrd="0" presId="urn:microsoft.com/office/officeart/2005/8/layout/equation2"/>
    <dgm:cxn modelId="{804EC83B-DB10-4761-B8A8-E5F3079CDE7C}" type="presParOf" srcId="{997B5EB3-72F0-40E3-B1DC-5AF4567E30C8}" destId="{E5A1D5CD-B3AE-4421-A91F-369FAB9ECF7C}" srcOrd="10" destOrd="0" presId="urn:microsoft.com/office/officeart/2005/8/layout/equation2"/>
    <dgm:cxn modelId="{9AA6E75F-643B-48C5-9625-246CD1019083}" type="presParOf" srcId="{997B5EB3-72F0-40E3-B1DC-5AF4567E30C8}" destId="{36CD810C-DDB3-428C-B37A-DF268F6A48C7}" srcOrd="11" destOrd="0" presId="urn:microsoft.com/office/officeart/2005/8/layout/equation2"/>
    <dgm:cxn modelId="{17DD8C29-F639-408C-B5CE-49A04C931CB2}" type="presParOf" srcId="{997B5EB3-72F0-40E3-B1DC-5AF4567E30C8}" destId="{80B1F078-F221-4C00-9CEA-71FEE6C605C1}" srcOrd="12" destOrd="0" presId="urn:microsoft.com/office/officeart/2005/8/layout/equation2"/>
    <dgm:cxn modelId="{3CEDD00F-B64E-431A-845C-3B981E8DD1B6}" type="presParOf" srcId="{6582E342-E3C8-4321-BD93-AB29EBE1E3C0}" destId="{4F26DA8F-C27A-4F02-9769-AC6A99E72D31}" srcOrd="1" destOrd="0" presId="urn:microsoft.com/office/officeart/2005/8/layout/equation2"/>
    <dgm:cxn modelId="{273C7EC1-E62F-481E-B6DD-B03072FB7B0F}" type="presParOf" srcId="{4F26DA8F-C27A-4F02-9769-AC6A99E72D31}" destId="{F4E2A35C-A6D5-40DE-943F-0516F458A531}" srcOrd="0" destOrd="0" presId="urn:microsoft.com/office/officeart/2005/8/layout/equation2"/>
    <dgm:cxn modelId="{CA6C89A4-89DF-43EA-8946-65FA0BABA279}" type="presParOf" srcId="{6582E342-E3C8-4321-BD93-AB29EBE1E3C0}" destId="{E17F5313-95AD-41FA-98B5-50DB1161BC83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DA2E1C-0015-4D0A-9271-50F46B3BC8A9}" type="doc">
      <dgm:prSet loTypeId="urn:microsoft.com/office/officeart/2005/8/layout/chevron1" loCatId="process" qsTypeId="urn:microsoft.com/office/officeart/2005/8/quickstyle/simple1" qsCatId="simple" csTypeId="urn:microsoft.com/office/officeart/2005/8/colors/accent2_4" csCatId="accent2" phldr="1"/>
      <dgm:spPr/>
    </dgm:pt>
    <dgm:pt modelId="{B7A7EA82-523F-4CF9-A5EE-B7644BD728C8}">
      <dgm:prSet phldrT="[Text]" custT="1"/>
      <dgm:spPr/>
      <dgm:t>
        <a:bodyPr/>
        <a:lstStyle/>
        <a:p>
          <a:r>
            <a:rPr lang="en-US" sz="1600" dirty="0" smtClean="0"/>
            <a:t>Objective 1: Understand the key drivers of impact of interventions in Ghana</a:t>
          </a:r>
          <a:endParaRPr lang="en-US" sz="1600" dirty="0"/>
        </a:p>
      </dgm:t>
    </dgm:pt>
    <dgm:pt modelId="{74C039AF-64ED-4098-99B1-96742542C3A1}" type="parTrans" cxnId="{F22C7F00-EA54-4BAA-BAA8-3902A209A289}">
      <dgm:prSet/>
      <dgm:spPr/>
      <dgm:t>
        <a:bodyPr/>
        <a:lstStyle/>
        <a:p>
          <a:endParaRPr lang="en-US"/>
        </a:p>
      </dgm:t>
    </dgm:pt>
    <dgm:pt modelId="{1EEF7536-549D-4C4C-8608-47F7B5BFA429}" type="sibTrans" cxnId="{F22C7F00-EA54-4BAA-BAA8-3902A209A289}">
      <dgm:prSet/>
      <dgm:spPr/>
      <dgm:t>
        <a:bodyPr/>
        <a:lstStyle/>
        <a:p>
          <a:endParaRPr lang="en-US"/>
        </a:p>
      </dgm:t>
    </dgm:pt>
    <dgm:pt modelId="{92D4D07F-124D-4D0D-B352-090442024928}">
      <dgm:prSet phldrT="[Text]" custT="1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en-US" sz="1600" dirty="0" smtClean="0"/>
            <a:t>Objective 3: Simulate the impact of malaria interventions in Ghana in order to support decisions for strategic planning </a:t>
          </a:r>
          <a:endParaRPr lang="en-US" sz="1600" dirty="0"/>
        </a:p>
      </dgm:t>
    </dgm:pt>
    <dgm:pt modelId="{D6A6D522-00F2-4BFA-A8DA-61CE9CAE95DB}" type="parTrans" cxnId="{186D20B6-C3C1-47F1-BFB2-4C19BB50322B}">
      <dgm:prSet/>
      <dgm:spPr/>
      <dgm:t>
        <a:bodyPr/>
        <a:lstStyle/>
        <a:p>
          <a:endParaRPr lang="en-US"/>
        </a:p>
      </dgm:t>
    </dgm:pt>
    <dgm:pt modelId="{D4C18A54-B46C-49E1-B3F7-901CB4BA2332}" type="sibTrans" cxnId="{186D20B6-C3C1-47F1-BFB2-4C19BB50322B}">
      <dgm:prSet/>
      <dgm:spPr/>
      <dgm:t>
        <a:bodyPr/>
        <a:lstStyle/>
        <a:p>
          <a:endParaRPr lang="en-US"/>
        </a:p>
      </dgm:t>
    </dgm:pt>
    <dgm:pt modelId="{39C5026A-70DB-44B0-99E9-240E7EE12322}">
      <dgm:prSet phldrT="[Text]" custT="1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en-US" sz="1600" dirty="0" smtClean="0"/>
            <a:t>Objective 2: Develop a novel inference framework for calibrating the OpenMalaria model at a higher spatial resolution</a:t>
          </a:r>
          <a:endParaRPr lang="en-US" sz="1600" dirty="0"/>
        </a:p>
      </dgm:t>
    </dgm:pt>
    <dgm:pt modelId="{2E5475A2-F899-4FAB-AB3A-0505D18E2C8F}" type="sibTrans" cxnId="{2B570D05-5E16-42D3-A705-6150C885FD22}">
      <dgm:prSet/>
      <dgm:spPr/>
      <dgm:t>
        <a:bodyPr/>
        <a:lstStyle/>
        <a:p>
          <a:endParaRPr lang="en-US"/>
        </a:p>
      </dgm:t>
    </dgm:pt>
    <dgm:pt modelId="{3B4B5825-9D1B-4EF7-BEB4-501FFF1212B7}" type="parTrans" cxnId="{2B570D05-5E16-42D3-A705-6150C885FD22}">
      <dgm:prSet/>
      <dgm:spPr/>
      <dgm:t>
        <a:bodyPr/>
        <a:lstStyle/>
        <a:p>
          <a:endParaRPr lang="en-US"/>
        </a:p>
      </dgm:t>
    </dgm:pt>
    <dgm:pt modelId="{6B655AFE-4055-452C-91A1-35373C7D485F}" type="pres">
      <dgm:prSet presAssocID="{34DA2E1C-0015-4D0A-9271-50F46B3BC8A9}" presName="Name0" presStyleCnt="0">
        <dgm:presLayoutVars>
          <dgm:dir/>
          <dgm:animLvl val="lvl"/>
          <dgm:resizeHandles val="exact"/>
        </dgm:presLayoutVars>
      </dgm:prSet>
      <dgm:spPr/>
    </dgm:pt>
    <dgm:pt modelId="{5E73E2A8-82C3-489B-9C27-4D9F4835CBBB}" type="pres">
      <dgm:prSet presAssocID="{B7A7EA82-523F-4CF9-A5EE-B7644BD728C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7E8DC5-999A-4073-B045-406B3B9DE05B}" type="pres">
      <dgm:prSet presAssocID="{1EEF7536-549D-4C4C-8608-47F7B5BFA429}" presName="parTxOnlySpace" presStyleCnt="0"/>
      <dgm:spPr/>
    </dgm:pt>
    <dgm:pt modelId="{5796A450-ACCF-47F3-AB14-58D05BC160FC}" type="pres">
      <dgm:prSet presAssocID="{39C5026A-70DB-44B0-99E9-240E7EE1232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4266BF-A7A6-472E-AA57-4A8FF254C584}" type="pres">
      <dgm:prSet presAssocID="{2E5475A2-F899-4FAB-AB3A-0505D18E2C8F}" presName="parTxOnlySpace" presStyleCnt="0"/>
      <dgm:spPr/>
    </dgm:pt>
    <dgm:pt modelId="{DA19C7B6-2CC0-4AB1-8ECC-BCAA75C85DFF}" type="pres">
      <dgm:prSet presAssocID="{92D4D07F-124D-4D0D-B352-09044202492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6D20B6-C3C1-47F1-BFB2-4C19BB50322B}" srcId="{34DA2E1C-0015-4D0A-9271-50F46B3BC8A9}" destId="{92D4D07F-124D-4D0D-B352-090442024928}" srcOrd="2" destOrd="0" parTransId="{D6A6D522-00F2-4BFA-A8DA-61CE9CAE95DB}" sibTransId="{D4C18A54-B46C-49E1-B3F7-901CB4BA2332}"/>
    <dgm:cxn modelId="{F22C7F00-EA54-4BAA-BAA8-3902A209A289}" srcId="{34DA2E1C-0015-4D0A-9271-50F46B3BC8A9}" destId="{B7A7EA82-523F-4CF9-A5EE-B7644BD728C8}" srcOrd="0" destOrd="0" parTransId="{74C039AF-64ED-4098-99B1-96742542C3A1}" sibTransId="{1EEF7536-549D-4C4C-8608-47F7B5BFA429}"/>
    <dgm:cxn modelId="{AF9BBD6B-0C50-431F-B4DF-CBEB99E89DF6}" type="presOf" srcId="{92D4D07F-124D-4D0D-B352-090442024928}" destId="{DA19C7B6-2CC0-4AB1-8ECC-BCAA75C85DFF}" srcOrd="0" destOrd="0" presId="urn:microsoft.com/office/officeart/2005/8/layout/chevron1"/>
    <dgm:cxn modelId="{0D3DD417-99A7-4A01-9843-B35F2D94E5D7}" type="presOf" srcId="{B7A7EA82-523F-4CF9-A5EE-B7644BD728C8}" destId="{5E73E2A8-82C3-489B-9C27-4D9F4835CBBB}" srcOrd="0" destOrd="0" presId="urn:microsoft.com/office/officeart/2005/8/layout/chevron1"/>
    <dgm:cxn modelId="{2CCFB7E1-532E-4E32-9FC4-1D51D8325541}" type="presOf" srcId="{39C5026A-70DB-44B0-99E9-240E7EE12322}" destId="{5796A450-ACCF-47F3-AB14-58D05BC160FC}" srcOrd="0" destOrd="0" presId="urn:microsoft.com/office/officeart/2005/8/layout/chevron1"/>
    <dgm:cxn modelId="{2B570D05-5E16-42D3-A705-6150C885FD22}" srcId="{34DA2E1C-0015-4D0A-9271-50F46B3BC8A9}" destId="{39C5026A-70DB-44B0-99E9-240E7EE12322}" srcOrd="1" destOrd="0" parTransId="{3B4B5825-9D1B-4EF7-BEB4-501FFF1212B7}" sibTransId="{2E5475A2-F899-4FAB-AB3A-0505D18E2C8F}"/>
    <dgm:cxn modelId="{A5DCE7AF-5239-4BE8-8E4E-F610BF93D11F}" type="presOf" srcId="{34DA2E1C-0015-4D0A-9271-50F46B3BC8A9}" destId="{6B655AFE-4055-452C-91A1-35373C7D485F}" srcOrd="0" destOrd="0" presId="urn:microsoft.com/office/officeart/2005/8/layout/chevron1"/>
    <dgm:cxn modelId="{52FDE9E0-8777-4A5D-8BA5-D6A80A64C975}" type="presParOf" srcId="{6B655AFE-4055-452C-91A1-35373C7D485F}" destId="{5E73E2A8-82C3-489B-9C27-4D9F4835CBBB}" srcOrd="0" destOrd="0" presId="urn:microsoft.com/office/officeart/2005/8/layout/chevron1"/>
    <dgm:cxn modelId="{8A6A6802-0C41-44EC-AB63-F86F8565A855}" type="presParOf" srcId="{6B655AFE-4055-452C-91A1-35373C7D485F}" destId="{CA7E8DC5-999A-4073-B045-406B3B9DE05B}" srcOrd="1" destOrd="0" presId="urn:microsoft.com/office/officeart/2005/8/layout/chevron1"/>
    <dgm:cxn modelId="{12FB8558-DE68-4797-8777-51F278BD65E9}" type="presParOf" srcId="{6B655AFE-4055-452C-91A1-35373C7D485F}" destId="{5796A450-ACCF-47F3-AB14-58D05BC160FC}" srcOrd="2" destOrd="0" presId="urn:microsoft.com/office/officeart/2005/8/layout/chevron1"/>
    <dgm:cxn modelId="{CF2093D4-32BA-48DD-BB8C-1702D0C7776B}" type="presParOf" srcId="{6B655AFE-4055-452C-91A1-35373C7D485F}" destId="{2C4266BF-A7A6-472E-AA57-4A8FF254C584}" srcOrd="3" destOrd="0" presId="urn:microsoft.com/office/officeart/2005/8/layout/chevron1"/>
    <dgm:cxn modelId="{C82AB3B4-8C67-47E5-B062-A21704EAF2F9}" type="presParOf" srcId="{6B655AFE-4055-452C-91A1-35373C7D485F}" destId="{DA19C7B6-2CC0-4AB1-8ECC-BCAA75C85DF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DA2E1C-0015-4D0A-9271-50F46B3BC8A9}" type="doc">
      <dgm:prSet loTypeId="urn:microsoft.com/office/officeart/2005/8/layout/chevron1" loCatId="process" qsTypeId="urn:microsoft.com/office/officeart/2005/8/quickstyle/simple1" qsCatId="simple" csTypeId="urn:microsoft.com/office/officeart/2005/8/colors/accent2_4" csCatId="accent2" phldr="1"/>
      <dgm:spPr/>
    </dgm:pt>
    <dgm:pt modelId="{B7A7EA82-523F-4CF9-A5EE-B7644BD728C8}">
      <dgm:prSet phldrT="[Text]" custT="1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en-US" sz="1600" dirty="0" smtClean="0"/>
            <a:t>Objective 1: Understand the key drivers of impact of interventions in Ghana</a:t>
          </a:r>
          <a:endParaRPr lang="en-US" sz="1600" dirty="0"/>
        </a:p>
      </dgm:t>
    </dgm:pt>
    <dgm:pt modelId="{74C039AF-64ED-4098-99B1-96742542C3A1}" type="parTrans" cxnId="{F22C7F00-EA54-4BAA-BAA8-3902A209A289}">
      <dgm:prSet/>
      <dgm:spPr/>
      <dgm:t>
        <a:bodyPr/>
        <a:lstStyle/>
        <a:p>
          <a:endParaRPr lang="en-US"/>
        </a:p>
      </dgm:t>
    </dgm:pt>
    <dgm:pt modelId="{1EEF7536-549D-4C4C-8608-47F7B5BFA429}" type="sibTrans" cxnId="{F22C7F00-EA54-4BAA-BAA8-3902A209A289}">
      <dgm:prSet/>
      <dgm:spPr/>
      <dgm:t>
        <a:bodyPr/>
        <a:lstStyle/>
        <a:p>
          <a:endParaRPr lang="en-US"/>
        </a:p>
      </dgm:t>
    </dgm:pt>
    <dgm:pt modelId="{92D4D07F-124D-4D0D-B352-090442024928}">
      <dgm:prSet phldrT="[Text]" custT="1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en-US" sz="1600" dirty="0" smtClean="0"/>
            <a:t>Objective 3: Simulate the impact of malaria interventions in Ghana in order to support decisions for strategic planning </a:t>
          </a:r>
          <a:endParaRPr lang="en-US" sz="1600" dirty="0"/>
        </a:p>
      </dgm:t>
    </dgm:pt>
    <dgm:pt modelId="{D6A6D522-00F2-4BFA-A8DA-61CE9CAE95DB}" type="parTrans" cxnId="{186D20B6-C3C1-47F1-BFB2-4C19BB50322B}">
      <dgm:prSet/>
      <dgm:spPr/>
      <dgm:t>
        <a:bodyPr/>
        <a:lstStyle/>
        <a:p>
          <a:endParaRPr lang="en-US"/>
        </a:p>
      </dgm:t>
    </dgm:pt>
    <dgm:pt modelId="{D4C18A54-B46C-49E1-B3F7-901CB4BA2332}" type="sibTrans" cxnId="{186D20B6-C3C1-47F1-BFB2-4C19BB50322B}">
      <dgm:prSet/>
      <dgm:spPr/>
      <dgm:t>
        <a:bodyPr/>
        <a:lstStyle/>
        <a:p>
          <a:endParaRPr lang="en-US"/>
        </a:p>
      </dgm:t>
    </dgm:pt>
    <dgm:pt modelId="{39C5026A-70DB-44B0-99E9-240E7EE12322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600" dirty="0" smtClean="0"/>
            <a:t>Objective 2: Develop an efficient inference framework for calibrating the OpenMalaria model at a higher spatial resolution</a:t>
          </a:r>
          <a:endParaRPr lang="en-US" sz="1600" dirty="0"/>
        </a:p>
      </dgm:t>
    </dgm:pt>
    <dgm:pt modelId="{2E5475A2-F899-4FAB-AB3A-0505D18E2C8F}" type="sibTrans" cxnId="{2B570D05-5E16-42D3-A705-6150C885FD22}">
      <dgm:prSet/>
      <dgm:spPr/>
      <dgm:t>
        <a:bodyPr/>
        <a:lstStyle/>
        <a:p>
          <a:endParaRPr lang="en-US"/>
        </a:p>
      </dgm:t>
    </dgm:pt>
    <dgm:pt modelId="{3B4B5825-9D1B-4EF7-BEB4-501FFF1212B7}" type="parTrans" cxnId="{2B570D05-5E16-42D3-A705-6150C885FD22}">
      <dgm:prSet/>
      <dgm:spPr/>
      <dgm:t>
        <a:bodyPr/>
        <a:lstStyle/>
        <a:p>
          <a:endParaRPr lang="en-US"/>
        </a:p>
      </dgm:t>
    </dgm:pt>
    <dgm:pt modelId="{6B655AFE-4055-452C-91A1-35373C7D485F}" type="pres">
      <dgm:prSet presAssocID="{34DA2E1C-0015-4D0A-9271-50F46B3BC8A9}" presName="Name0" presStyleCnt="0">
        <dgm:presLayoutVars>
          <dgm:dir/>
          <dgm:animLvl val="lvl"/>
          <dgm:resizeHandles val="exact"/>
        </dgm:presLayoutVars>
      </dgm:prSet>
      <dgm:spPr/>
    </dgm:pt>
    <dgm:pt modelId="{5E73E2A8-82C3-489B-9C27-4D9F4835CBBB}" type="pres">
      <dgm:prSet presAssocID="{B7A7EA82-523F-4CF9-A5EE-B7644BD728C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7E8DC5-999A-4073-B045-406B3B9DE05B}" type="pres">
      <dgm:prSet presAssocID="{1EEF7536-549D-4C4C-8608-47F7B5BFA429}" presName="parTxOnlySpace" presStyleCnt="0"/>
      <dgm:spPr/>
    </dgm:pt>
    <dgm:pt modelId="{5796A450-ACCF-47F3-AB14-58D05BC160FC}" type="pres">
      <dgm:prSet presAssocID="{39C5026A-70DB-44B0-99E9-240E7EE1232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4266BF-A7A6-472E-AA57-4A8FF254C584}" type="pres">
      <dgm:prSet presAssocID="{2E5475A2-F899-4FAB-AB3A-0505D18E2C8F}" presName="parTxOnlySpace" presStyleCnt="0"/>
      <dgm:spPr/>
    </dgm:pt>
    <dgm:pt modelId="{DA19C7B6-2CC0-4AB1-8ECC-BCAA75C85DFF}" type="pres">
      <dgm:prSet presAssocID="{92D4D07F-124D-4D0D-B352-09044202492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CFB7E1-532E-4E32-9FC4-1D51D8325541}" type="presOf" srcId="{39C5026A-70DB-44B0-99E9-240E7EE12322}" destId="{5796A450-ACCF-47F3-AB14-58D05BC160FC}" srcOrd="0" destOrd="0" presId="urn:microsoft.com/office/officeart/2005/8/layout/chevron1"/>
    <dgm:cxn modelId="{186D20B6-C3C1-47F1-BFB2-4C19BB50322B}" srcId="{34DA2E1C-0015-4D0A-9271-50F46B3BC8A9}" destId="{92D4D07F-124D-4D0D-B352-090442024928}" srcOrd="2" destOrd="0" parTransId="{D6A6D522-00F2-4BFA-A8DA-61CE9CAE95DB}" sibTransId="{D4C18A54-B46C-49E1-B3F7-901CB4BA2332}"/>
    <dgm:cxn modelId="{AF9BBD6B-0C50-431F-B4DF-CBEB99E89DF6}" type="presOf" srcId="{92D4D07F-124D-4D0D-B352-090442024928}" destId="{DA19C7B6-2CC0-4AB1-8ECC-BCAA75C85DFF}" srcOrd="0" destOrd="0" presId="urn:microsoft.com/office/officeart/2005/8/layout/chevron1"/>
    <dgm:cxn modelId="{2B570D05-5E16-42D3-A705-6150C885FD22}" srcId="{34DA2E1C-0015-4D0A-9271-50F46B3BC8A9}" destId="{39C5026A-70DB-44B0-99E9-240E7EE12322}" srcOrd="1" destOrd="0" parTransId="{3B4B5825-9D1B-4EF7-BEB4-501FFF1212B7}" sibTransId="{2E5475A2-F899-4FAB-AB3A-0505D18E2C8F}"/>
    <dgm:cxn modelId="{A5DCE7AF-5239-4BE8-8E4E-F610BF93D11F}" type="presOf" srcId="{34DA2E1C-0015-4D0A-9271-50F46B3BC8A9}" destId="{6B655AFE-4055-452C-91A1-35373C7D485F}" srcOrd="0" destOrd="0" presId="urn:microsoft.com/office/officeart/2005/8/layout/chevron1"/>
    <dgm:cxn modelId="{0D3DD417-99A7-4A01-9843-B35F2D94E5D7}" type="presOf" srcId="{B7A7EA82-523F-4CF9-A5EE-B7644BD728C8}" destId="{5E73E2A8-82C3-489B-9C27-4D9F4835CBBB}" srcOrd="0" destOrd="0" presId="urn:microsoft.com/office/officeart/2005/8/layout/chevron1"/>
    <dgm:cxn modelId="{F22C7F00-EA54-4BAA-BAA8-3902A209A289}" srcId="{34DA2E1C-0015-4D0A-9271-50F46B3BC8A9}" destId="{B7A7EA82-523F-4CF9-A5EE-B7644BD728C8}" srcOrd="0" destOrd="0" parTransId="{74C039AF-64ED-4098-99B1-96742542C3A1}" sibTransId="{1EEF7536-549D-4C4C-8608-47F7B5BFA429}"/>
    <dgm:cxn modelId="{52FDE9E0-8777-4A5D-8BA5-D6A80A64C975}" type="presParOf" srcId="{6B655AFE-4055-452C-91A1-35373C7D485F}" destId="{5E73E2A8-82C3-489B-9C27-4D9F4835CBBB}" srcOrd="0" destOrd="0" presId="urn:microsoft.com/office/officeart/2005/8/layout/chevron1"/>
    <dgm:cxn modelId="{8A6A6802-0C41-44EC-AB63-F86F8565A855}" type="presParOf" srcId="{6B655AFE-4055-452C-91A1-35373C7D485F}" destId="{CA7E8DC5-999A-4073-B045-406B3B9DE05B}" srcOrd="1" destOrd="0" presId="urn:microsoft.com/office/officeart/2005/8/layout/chevron1"/>
    <dgm:cxn modelId="{12FB8558-DE68-4797-8777-51F278BD65E9}" type="presParOf" srcId="{6B655AFE-4055-452C-91A1-35373C7D485F}" destId="{5796A450-ACCF-47F3-AB14-58D05BC160FC}" srcOrd="2" destOrd="0" presId="urn:microsoft.com/office/officeart/2005/8/layout/chevron1"/>
    <dgm:cxn modelId="{CF2093D4-32BA-48DD-BB8C-1702D0C7776B}" type="presParOf" srcId="{6B655AFE-4055-452C-91A1-35373C7D485F}" destId="{2C4266BF-A7A6-472E-AA57-4A8FF254C584}" srcOrd="3" destOrd="0" presId="urn:microsoft.com/office/officeart/2005/8/layout/chevron1"/>
    <dgm:cxn modelId="{C82AB3B4-8C67-47E5-B062-A21704EAF2F9}" type="presParOf" srcId="{6B655AFE-4055-452C-91A1-35373C7D485F}" destId="{DA19C7B6-2CC0-4AB1-8ECC-BCAA75C85DF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4DA2E1C-0015-4D0A-9271-50F46B3BC8A9}" type="doc">
      <dgm:prSet loTypeId="urn:microsoft.com/office/officeart/2005/8/layout/chevron1" loCatId="process" qsTypeId="urn:microsoft.com/office/officeart/2005/8/quickstyle/simple1" qsCatId="simple" csTypeId="urn:microsoft.com/office/officeart/2005/8/colors/accent2_4" csCatId="accent2" phldr="1"/>
      <dgm:spPr/>
    </dgm:pt>
    <dgm:pt modelId="{B7A7EA82-523F-4CF9-A5EE-B7644BD728C8}">
      <dgm:prSet phldrT="[Text]" custT="1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en-US" sz="1600" dirty="0" smtClean="0"/>
            <a:t>Objective 1: Understand the key drivers of impact of interventions in Ghana</a:t>
          </a:r>
          <a:endParaRPr lang="en-US" sz="1600" dirty="0"/>
        </a:p>
      </dgm:t>
    </dgm:pt>
    <dgm:pt modelId="{74C039AF-64ED-4098-99B1-96742542C3A1}" type="parTrans" cxnId="{F22C7F00-EA54-4BAA-BAA8-3902A209A289}">
      <dgm:prSet/>
      <dgm:spPr/>
      <dgm:t>
        <a:bodyPr/>
        <a:lstStyle/>
        <a:p>
          <a:endParaRPr lang="en-US"/>
        </a:p>
      </dgm:t>
    </dgm:pt>
    <dgm:pt modelId="{1EEF7536-549D-4C4C-8608-47F7B5BFA429}" type="sibTrans" cxnId="{F22C7F00-EA54-4BAA-BAA8-3902A209A289}">
      <dgm:prSet/>
      <dgm:spPr/>
      <dgm:t>
        <a:bodyPr/>
        <a:lstStyle/>
        <a:p>
          <a:endParaRPr lang="en-US"/>
        </a:p>
      </dgm:t>
    </dgm:pt>
    <dgm:pt modelId="{92D4D07F-124D-4D0D-B352-090442024928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600" dirty="0" smtClean="0"/>
            <a:t>Objective 3: Simulate the impact of malaria interventions in Ghana in order to support decisions for strategic planning </a:t>
          </a:r>
          <a:endParaRPr lang="en-US" sz="1600" dirty="0"/>
        </a:p>
      </dgm:t>
    </dgm:pt>
    <dgm:pt modelId="{D6A6D522-00F2-4BFA-A8DA-61CE9CAE95DB}" type="parTrans" cxnId="{186D20B6-C3C1-47F1-BFB2-4C19BB50322B}">
      <dgm:prSet/>
      <dgm:spPr/>
      <dgm:t>
        <a:bodyPr/>
        <a:lstStyle/>
        <a:p>
          <a:endParaRPr lang="en-US"/>
        </a:p>
      </dgm:t>
    </dgm:pt>
    <dgm:pt modelId="{D4C18A54-B46C-49E1-B3F7-901CB4BA2332}" type="sibTrans" cxnId="{186D20B6-C3C1-47F1-BFB2-4C19BB50322B}">
      <dgm:prSet/>
      <dgm:spPr/>
      <dgm:t>
        <a:bodyPr/>
        <a:lstStyle/>
        <a:p>
          <a:endParaRPr lang="en-US"/>
        </a:p>
      </dgm:t>
    </dgm:pt>
    <dgm:pt modelId="{39C5026A-70DB-44B0-99E9-240E7EE12322}">
      <dgm:prSet phldrT="[Text]" custT="1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en-US" sz="1600" dirty="0" smtClean="0"/>
            <a:t>Objective 2: Develop a novel inference framework for calibrating the OpenMalaria model at a higher spatial resolution</a:t>
          </a:r>
          <a:endParaRPr lang="en-US" sz="1600" dirty="0"/>
        </a:p>
      </dgm:t>
    </dgm:pt>
    <dgm:pt modelId="{2E5475A2-F899-4FAB-AB3A-0505D18E2C8F}" type="sibTrans" cxnId="{2B570D05-5E16-42D3-A705-6150C885FD22}">
      <dgm:prSet/>
      <dgm:spPr/>
      <dgm:t>
        <a:bodyPr/>
        <a:lstStyle/>
        <a:p>
          <a:endParaRPr lang="en-US"/>
        </a:p>
      </dgm:t>
    </dgm:pt>
    <dgm:pt modelId="{3B4B5825-9D1B-4EF7-BEB4-501FFF1212B7}" type="parTrans" cxnId="{2B570D05-5E16-42D3-A705-6150C885FD22}">
      <dgm:prSet/>
      <dgm:spPr/>
      <dgm:t>
        <a:bodyPr/>
        <a:lstStyle/>
        <a:p>
          <a:endParaRPr lang="en-US"/>
        </a:p>
      </dgm:t>
    </dgm:pt>
    <dgm:pt modelId="{6B655AFE-4055-452C-91A1-35373C7D485F}" type="pres">
      <dgm:prSet presAssocID="{34DA2E1C-0015-4D0A-9271-50F46B3BC8A9}" presName="Name0" presStyleCnt="0">
        <dgm:presLayoutVars>
          <dgm:dir/>
          <dgm:animLvl val="lvl"/>
          <dgm:resizeHandles val="exact"/>
        </dgm:presLayoutVars>
      </dgm:prSet>
      <dgm:spPr/>
    </dgm:pt>
    <dgm:pt modelId="{5E73E2A8-82C3-489B-9C27-4D9F4835CBBB}" type="pres">
      <dgm:prSet presAssocID="{B7A7EA82-523F-4CF9-A5EE-B7644BD728C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7E8DC5-999A-4073-B045-406B3B9DE05B}" type="pres">
      <dgm:prSet presAssocID="{1EEF7536-549D-4C4C-8608-47F7B5BFA429}" presName="parTxOnlySpace" presStyleCnt="0"/>
      <dgm:spPr/>
    </dgm:pt>
    <dgm:pt modelId="{5796A450-ACCF-47F3-AB14-58D05BC160FC}" type="pres">
      <dgm:prSet presAssocID="{39C5026A-70DB-44B0-99E9-240E7EE1232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4266BF-A7A6-472E-AA57-4A8FF254C584}" type="pres">
      <dgm:prSet presAssocID="{2E5475A2-F899-4FAB-AB3A-0505D18E2C8F}" presName="parTxOnlySpace" presStyleCnt="0"/>
      <dgm:spPr/>
    </dgm:pt>
    <dgm:pt modelId="{DA19C7B6-2CC0-4AB1-8ECC-BCAA75C85DFF}" type="pres">
      <dgm:prSet presAssocID="{92D4D07F-124D-4D0D-B352-09044202492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CFB7E1-532E-4E32-9FC4-1D51D8325541}" type="presOf" srcId="{39C5026A-70DB-44B0-99E9-240E7EE12322}" destId="{5796A450-ACCF-47F3-AB14-58D05BC160FC}" srcOrd="0" destOrd="0" presId="urn:microsoft.com/office/officeart/2005/8/layout/chevron1"/>
    <dgm:cxn modelId="{186D20B6-C3C1-47F1-BFB2-4C19BB50322B}" srcId="{34DA2E1C-0015-4D0A-9271-50F46B3BC8A9}" destId="{92D4D07F-124D-4D0D-B352-090442024928}" srcOrd="2" destOrd="0" parTransId="{D6A6D522-00F2-4BFA-A8DA-61CE9CAE95DB}" sibTransId="{D4C18A54-B46C-49E1-B3F7-901CB4BA2332}"/>
    <dgm:cxn modelId="{AF9BBD6B-0C50-431F-B4DF-CBEB99E89DF6}" type="presOf" srcId="{92D4D07F-124D-4D0D-B352-090442024928}" destId="{DA19C7B6-2CC0-4AB1-8ECC-BCAA75C85DFF}" srcOrd="0" destOrd="0" presId="urn:microsoft.com/office/officeart/2005/8/layout/chevron1"/>
    <dgm:cxn modelId="{2B570D05-5E16-42D3-A705-6150C885FD22}" srcId="{34DA2E1C-0015-4D0A-9271-50F46B3BC8A9}" destId="{39C5026A-70DB-44B0-99E9-240E7EE12322}" srcOrd="1" destOrd="0" parTransId="{3B4B5825-9D1B-4EF7-BEB4-501FFF1212B7}" sibTransId="{2E5475A2-F899-4FAB-AB3A-0505D18E2C8F}"/>
    <dgm:cxn modelId="{A5DCE7AF-5239-4BE8-8E4E-F610BF93D11F}" type="presOf" srcId="{34DA2E1C-0015-4D0A-9271-50F46B3BC8A9}" destId="{6B655AFE-4055-452C-91A1-35373C7D485F}" srcOrd="0" destOrd="0" presId="urn:microsoft.com/office/officeart/2005/8/layout/chevron1"/>
    <dgm:cxn modelId="{0D3DD417-99A7-4A01-9843-B35F2D94E5D7}" type="presOf" srcId="{B7A7EA82-523F-4CF9-A5EE-B7644BD728C8}" destId="{5E73E2A8-82C3-489B-9C27-4D9F4835CBBB}" srcOrd="0" destOrd="0" presId="urn:microsoft.com/office/officeart/2005/8/layout/chevron1"/>
    <dgm:cxn modelId="{F22C7F00-EA54-4BAA-BAA8-3902A209A289}" srcId="{34DA2E1C-0015-4D0A-9271-50F46B3BC8A9}" destId="{B7A7EA82-523F-4CF9-A5EE-B7644BD728C8}" srcOrd="0" destOrd="0" parTransId="{74C039AF-64ED-4098-99B1-96742542C3A1}" sibTransId="{1EEF7536-549D-4C4C-8608-47F7B5BFA429}"/>
    <dgm:cxn modelId="{52FDE9E0-8777-4A5D-8BA5-D6A80A64C975}" type="presParOf" srcId="{6B655AFE-4055-452C-91A1-35373C7D485F}" destId="{5E73E2A8-82C3-489B-9C27-4D9F4835CBBB}" srcOrd="0" destOrd="0" presId="urn:microsoft.com/office/officeart/2005/8/layout/chevron1"/>
    <dgm:cxn modelId="{8A6A6802-0C41-44EC-AB63-F86F8565A855}" type="presParOf" srcId="{6B655AFE-4055-452C-91A1-35373C7D485F}" destId="{CA7E8DC5-999A-4073-B045-406B3B9DE05B}" srcOrd="1" destOrd="0" presId="urn:microsoft.com/office/officeart/2005/8/layout/chevron1"/>
    <dgm:cxn modelId="{12FB8558-DE68-4797-8777-51F278BD65E9}" type="presParOf" srcId="{6B655AFE-4055-452C-91A1-35373C7D485F}" destId="{5796A450-ACCF-47F3-AB14-58D05BC160FC}" srcOrd="2" destOrd="0" presId="urn:microsoft.com/office/officeart/2005/8/layout/chevron1"/>
    <dgm:cxn modelId="{CF2093D4-32BA-48DD-BB8C-1702D0C7776B}" type="presParOf" srcId="{6B655AFE-4055-452C-91A1-35373C7D485F}" destId="{2C4266BF-A7A6-472E-AA57-4A8FF254C584}" srcOrd="3" destOrd="0" presId="urn:microsoft.com/office/officeart/2005/8/layout/chevron1"/>
    <dgm:cxn modelId="{C82AB3B4-8C67-47E5-B062-A21704EAF2F9}" type="presParOf" srcId="{6B655AFE-4055-452C-91A1-35373C7D485F}" destId="{DA19C7B6-2CC0-4AB1-8ECC-BCAA75C85DF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A94B04-561F-4A3F-8A13-B44A66714783}">
      <dsp:nvSpPr>
        <dsp:cNvPr id="0" name=""/>
        <dsp:cNvSpPr/>
      </dsp:nvSpPr>
      <dsp:spPr>
        <a:xfrm>
          <a:off x="1872300" y="288891"/>
          <a:ext cx="4788063" cy="1662831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014973-C0C6-4B89-8792-C5B357FF1720}">
      <dsp:nvSpPr>
        <dsp:cNvPr id="0" name=""/>
        <dsp:cNvSpPr/>
      </dsp:nvSpPr>
      <dsp:spPr>
        <a:xfrm>
          <a:off x="3809795" y="4360601"/>
          <a:ext cx="927919" cy="593868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FB8B2-163E-43AA-9EC8-EEB7D217E086}">
      <dsp:nvSpPr>
        <dsp:cNvPr id="0" name=""/>
        <dsp:cNvSpPr/>
      </dsp:nvSpPr>
      <dsp:spPr>
        <a:xfrm>
          <a:off x="2340090" y="4930961"/>
          <a:ext cx="3867329" cy="922971"/>
        </a:xfrm>
        <a:prstGeom prst="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smtClean="0"/>
            <a:t>Model output</a:t>
          </a:r>
          <a:endParaRPr lang="en-US" sz="3300" b="1" kern="1200" dirty="0"/>
        </a:p>
      </dsp:txBody>
      <dsp:txXfrm>
        <a:off x="2340090" y="4930961"/>
        <a:ext cx="3867329" cy="922971"/>
      </dsp:txXfrm>
    </dsp:sp>
    <dsp:sp modelId="{7EB7BEDA-EAA0-4588-9965-61DB484A81FA}">
      <dsp:nvSpPr>
        <dsp:cNvPr id="0" name=""/>
        <dsp:cNvSpPr/>
      </dsp:nvSpPr>
      <dsp:spPr>
        <a:xfrm>
          <a:off x="3529722" y="2063260"/>
          <a:ext cx="1836962" cy="17040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Observation uncertainty</a:t>
          </a:r>
          <a:endParaRPr lang="en-US" sz="1800" kern="1200" dirty="0"/>
        </a:p>
      </dsp:txBody>
      <dsp:txXfrm>
        <a:off x="3798739" y="2312809"/>
        <a:ext cx="1298928" cy="1204929"/>
      </dsp:txXfrm>
    </dsp:sp>
    <dsp:sp modelId="{D34CBCCF-7B05-46AA-9DEC-C91D8F452F47}">
      <dsp:nvSpPr>
        <dsp:cNvPr id="0" name=""/>
        <dsp:cNvSpPr/>
      </dsp:nvSpPr>
      <dsp:spPr>
        <a:xfrm>
          <a:off x="2417916" y="827085"/>
          <a:ext cx="1670254" cy="1670254"/>
        </a:xfrm>
        <a:prstGeom prst="ellipse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800" kern="1200" dirty="0" smtClean="0"/>
            <a:t>Parameter uncertainty</a:t>
          </a:r>
          <a:endParaRPr lang="en-US" sz="1800" kern="1200" dirty="0"/>
        </a:p>
      </dsp:txBody>
      <dsp:txXfrm>
        <a:off x="2662519" y="1071688"/>
        <a:ext cx="1181048" cy="1181048"/>
      </dsp:txXfrm>
    </dsp:sp>
    <dsp:sp modelId="{F5C58BDE-6AAD-48C2-92F8-600F87DDA1E7}">
      <dsp:nvSpPr>
        <dsp:cNvPr id="0" name=""/>
        <dsp:cNvSpPr/>
      </dsp:nvSpPr>
      <dsp:spPr>
        <a:xfrm>
          <a:off x="4695562" y="665241"/>
          <a:ext cx="1670254" cy="16702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Stochastic uncertainty</a:t>
          </a:r>
          <a:endParaRPr lang="en-US" sz="1800" kern="1200" dirty="0"/>
        </a:p>
      </dsp:txBody>
      <dsp:txXfrm>
        <a:off x="4940165" y="909844"/>
        <a:ext cx="1181048" cy="1181048"/>
      </dsp:txXfrm>
    </dsp:sp>
    <dsp:sp modelId="{4510A7FD-85AA-4037-BBEA-3F9A69AB7F58}">
      <dsp:nvSpPr>
        <dsp:cNvPr id="0" name=""/>
        <dsp:cNvSpPr/>
      </dsp:nvSpPr>
      <dsp:spPr>
        <a:xfrm>
          <a:off x="1662226" y="70199"/>
          <a:ext cx="5196347" cy="415707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127000" h="254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9DB42E-33FF-478D-A1A7-8097DD2D34B5}">
      <dsp:nvSpPr>
        <dsp:cNvPr id="0" name=""/>
        <dsp:cNvSpPr/>
      </dsp:nvSpPr>
      <dsp:spPr>
        <a:xfrm>
          <a:off x="2763253" y="29554"/>
          <a:ext cx="973055" cy="973055"/>
        </a:xfrm>
        <a:prstGeom prst="ellipse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EIR</a:t>
          </a:r>
          <a:endParaRPr lang="en-US" sz="2000" b="1" kern="1200" dirty="0"/>
        </a:p>
      </dsp:txBody>
      <dsp:txXfrm>
        <a:off x="2905754" y="172055"/>
        <a:ext cx="688053" cy="688053"/>
      </dsp:txXfrm>
    </dsp:sp>
    <dsp:sp modelId="{C90BDF20-CD15-4D5A-BEEE-5150575FE78E}">
      <dsp:nvSpPr>
        <dsp:cNvPr id="0" name=""/>
        <dsp:cNvSpPr/>
      </dsp:nvSpPr>
      <dsp:spPr>
        <a:xfrm>
          <a:off x="2930685" y="1076574"/>
          <a:ext cx="564371" cy="564371"/>
        </a:xfrm>
        <a:prstGeom prst="mathPlus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005492" y="1292389"/>
        <a:ext cx="414757" cy="132741"/>
      </dsp:txXfrm>
    </dsp:sp>
    <dsp:sp modelId="{50CF5BF7-8C4B-4725-8ABF-B7D72FDE1B86}">
      <dsp:nvSpPr>
        <dsp:cNvPr id="0" name=""/>
        <dsp:cNvSpPr/>
      </dsp:nvSpPr>
      <dsp:spPr>
        <a:xfrm>
          <a:off x="1920767" y="1607783"/>
          <a:ext cx="2711622" cy="973055"/>
        </a:xfrm>
        <a:prstGeom prst="ellipse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ITN Effective coverage</a:t>
          </a:r>
          <a:endParaRPr lang="en-US" sz="2000" b="1" kern="1200" dirty="0"/>
        </a:p>
      </dsp:txBody>
      <dsp:txXfrm>
        <a:off x="2317875" y="1750284"/>
        <a:ext cx="1917406" cy="688053"/>
      </dsp:txXfrm>
    </dsp:sp>
    <dsp:sp modelId="{1E26A490-F150-4A18-94DD-23CB1FC8EC6F}">
      <dsp:nvSpPr>
        <dsp:cNvPr id="0" name=""/>
        <dsp:cNvSpPr/>
      </dsp:nvSpPr>
      <dsp:spPr>
        <a:xfrm>
          <a:off x="3044101" y="2798671"/>
          <a:ext cx="564371" cy="564371"/>
        </a:xfrm>
        <a:prstGeom prst="mathPlus">
          <a:avLst/>
        </a:prstGeom>
        <a:solidFill>
          <a:schemeClr val="accent2">
            <a:shade val="90000"/>
            <a:hueOff val="-83344"/>
            <a:satOff val="-13822"/>
            <a:lumOff val="1924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118908" y="3014486"/>
        <a:ext cx="414757" cy="132741"/>
      </dsp:txXfrm>
    </dsp:sp>
    <dsp:sp modelId="{C7F98D5D-24AD-4E07-BA5C-1D8819AFF9F6}">
      <dsp:nvSpPr>
        <dsp:cNvPr id="0" name=""/>
        <dsp:cNvSpPr/>
      </dsp:nvSpPr>
      <dsp:spPr>
        <a:xfrm>
          <a:off x="1317522" y="3381667"/>
          <a:ext cx="4173209" cy="973055"/>
        </a:xfrm>
        <a:prstGeom prst="ellipse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000" b="1" kern="1200" dirty="0" err="1" smtClean="0">
              <a:cs typeface="Arial" panose="020B0604020202020204" pitchFamily="34" charset="0"/>
            </a:rPr>
            <a:t>Geostatistical</a:t>
          </a:r>
          <a:r>
            <a:rPr lang="de-CH" sz="2000" b="1" kern="1200" dirty="0" smtClean="0">
              <a:cs typeface="Arial" panose="020B0604020202020204" pitchFamily="34" charset="0"/>
            </a:rPr>
            <a:t> </a:t>
          </a:r>
          <a:r>
            <a:rPr lang="de-CH" sz="2000" b="1" kern="1200" dirty="0" err="1" smtClean="0">
              <a:cs typeface="Arial" panose="020B0604020202020204" pitchFamily="34" charset="0"/>
            </a:rPr>
            <a:t>Effective</a:t>
          </a:r>
          <a:r>
            <a:rPr lang="de-CH" sz="2000" b="1" kern="1200" dirty="0" smtClean="0">
              <a:cs typeface="Arial" panose="020B0604020202020204" pitchFamily="34" charset="0"/>
            </a:rPr>
            <a:t> Intervention </a:t>
          </a:r>
          <a:r>
            <a:rPr lang="de-CH" sz="2000" b="1" kern="1200" dirty="0" err="1" smtClean="0">
              <a:cs typeface="Arial" panose="020B0604020202020204" pitchFamily="34" charset="0"/>
            </a:rPr>
            <a:t>Coverage</a:t>
          </a:r>
          <a:endParaRPr lang="en-US" sz="2000" kern="1200" dirty="0"/>
        </a:p>
      </dsp:txBody>
      <dsp:txXfrm>
        <a:off x="1928674" y="3524168"/>
        <a:ext cx="2950905" cy="688053"/>
      </dsp:txXfrm>
    </dsp:sp>
    <dsp:sp modelId="{E5A1D5CD-B3AE-4421-A91F-369FAB9ECF7C}">
      <dsp:nvSpPr>
        <dsp:cNvPr id="0" name=""/>
        <dsp:cNvSpPr/>
      </dsp:nvSpPr>
      <dsp:spPr>
        <a:xfrm>
          <a:off x="2972025" y="4477146"/>
          <a:ext cx="564371" cy="564371"/>
        </a:xfrm>
        <a:prstGeom prst="mathPlus">
          <a:avLst/>
        </a:prstGeom>
        <a:solidFill>
          <a:schemeClr val="accent2">
            <a:shade val="90000"/>
            <a:hueOff val="-166688"/>
            <a:satOff val="-27644"/>
            <a:lumOff val="384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046832" y="4692961"/>
        <a:ext cx="414757" cy="132741"/>
      </dsp:txXfrm>
    </dsp:sp>
    <dsp:sp modelId="{80B1F078-F221-4C00-9CEA-71FEE6C605C1}">
      <dsp:nvSpPr>
        <dsp:cNvPr id="0" name=""/>
        <dsp:cNvSpPr/>
      </dsp:nvSpPr>
      <dsp:spPr>
        <a:xfrm>
          <a:off x="2123630" y="5093446"/>
          <a:ext cx="2281220" cy="973055"/>
        </a:xfrm>
        <a:prstGeom prst="ellipse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SMC Effective coverage</a:t>
          </a:r>
          <a:endParaRPr lang="en-US" sz="2000" b="1" kern="1200" dirty="0"/>
        </a:p>
      </dsp:txBody>
      <dsp:txXfrm>
        <a:off x="2457707" y="5235947"/>
        <a:ext cx="1613066" cy="688053"/>
      </dsp:txXfrm>
    </dsp:sp>
    <dsp:sp modelId="{4F26DA8F-C27A-4F02-9769-AC6A99E72D31}">
      <dsp:nvSpPr>
        <dsp:cNvPr id="0" name=""/>
        <dsp:cNvSpPr/>
      </dsp:nvSpPr>
      <dsp:spPr>
        <a:xfrm rot="21554031">
          <a:off x="5825774" y="2907485"/>
          <a:ext cx="1370891" cy="423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83344"/>
            <a:satOff val="-13822"/>
            <a:lumOff val="1924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5825780" y="2992938"/>
        <a:ext cx="1243984" cy="253813"/>
      </dsp:txXfrm>
    </dsp:sp>
    <dsp:sp modelId="{E17F5313-95AD-41FA-98B5-50DB1161BC83}">
      <dsp:nvSpPr>
        <dsp:cNvPr id="0" name=""/>
        <dsp:cNvSpPr/>
      </dsp:nvSpPr>
      <dsp:spPr>
        <a:xfrm>
          <a:off x="8036211" y="2007261"/>
          <a:ext cx="2422829" cy="1925247"/>
        </a:xfrm>
        <a:prstGeom prst="ellipse">
          <a:avLst/>
        </a:prstGeom>
        <a:solidFill>
          <a:schemeClr val="accent2">
            <a:shade val="50000"/>
            <a:hueOff val="-67193"/>
            <a:satOff val="-12277"/>
            <a:lumOff val="204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Parameter uncertainty</a:t>
          </a:r>
          <a:endParaRPr lang="en-US" sz="2400" b="1" kern="1200" dirty="0"/>
        </a:p>
      </dsp:txBody>
      <dsp:txXfrm>
        <a:off x="8391026" y="2289207"/>
        <a:ext cx="1713199" cy="13613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73E2A8-82C3-489B-9C27-4D9F4835CBBB}">
      <dsp:nvSpPr>
        <dsp:cNvPr id="0" name=""/>
        <dsp:cNvSpPr/>
      </dsp:nvSpPr>
      <dsp:spPr>
        <a:xfrm>
          <a:off x="3571" y="0"/>
          <a:ext cx="4351734" cy="981314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Objective 1: Understand the key drivers of impact of interventions in Ghana</a:t>
          </a:r>
          <a:endParaRPr lang="en-US" sz="1600" kern="1200" dirty="0"/>
        </a:p>
      </dsp:txBody>
      <dsp:txXfrm>
        <a:off x="494228" y="0"/>
        <a:ext cx="3370420" cy="981314"/>
      </dsp:txXfrm>
    </dsp:sp>
    <dsp:sp modelId="{5796A450-ACCF-47F3-AB14-58D05BC160FC}">
      <dsp:nvSpPr>
        <dsp:cNvPr id="0" name=""/>
        <dsp:cNvSpPr/>
      </dsp:nvSpPr>
      <dsp:spPr>
        <a:xfrm>
          <a:off x="3920132" y="0"/>
          <a:ext cx="4351734" cy="981314"/>
        </a:xfrm>
        <a:prstGeom prst="chevron">
          <a:avLst/>
        </a:prstGeom>
        <a:solidFill>
          <a:schemeClr val="bg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Objective 2: Develop a novel inference framework for calibrating the OpenMalaria model at a higher spatial resolution</a:t>
          </a:r>
          <a:endParaRPr lang="en-US" sz="1600" kern="1200" dirty="0"/>
        </a:p>
      </dsp:txBody>
      <dsp:txXfrm>
        <a:off x="4410789" y="0"/>
        <a:ext cx="3370420" cy="981314"/>
      </dsp:txXfrm>
    </dsp:sp>
    <dsp:sp modelId="{DA19C7B6-2CC0-4AB1-8ECC-BCAA75C85DFF}">
      <dsp:nvSpPr>
        <dsp:cNvPr id="0" name=""/>
        <dsp:cNvSpPr/>
      </dsp:nvSpPr>
      <dsp:spPr>
        <a:xfrm>
          <a:off x="7836693" y="0"/>
          <a:ext cx="4351734" cy="981314"/>
        </a:xfrm>
        <a:prstGeom prst="chevron">
          <a:avLst/>
        </a:prstGeom>
        <a:solidFill>
          <a:schemeClr val="bg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Objective 3: Simulate the impact of malaria interventions in Ghana in order to support decisions for strategic planning </a:t>
          </a:r>
          <a:endParaRPr lang="en-US" sz="1600" kern="1200" dirty="0"/>
        </a:p>
      </dsp:txBody>
      <dsp:txXfrm>
        <a:off x="8327350" y="0"/>
        <a:ext cx="3370420" cy="9813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73E2A8-82C3-489B-9C27-4D9F4835CBBB}">
      <dsp:nvSpPr>
        <dsp:cNvPr id="0" name=""/>
        <dsp:cNvSpPr/>
      </dsp:nvSpPr>
      <dsp:spPr>
        <a:xfrm>
          <a:off x="3571" y="0"/>
          <a:ext cx="4351734" cy="981314"/>
        </a:xfrm>
        <a:prstGeom prst="chevron">
          <a:avLst/>
        </a:prstGeom>
        <a:solidFill>
          <a:schemeClr val="bg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Objective 1: Understand the key drivers of impact of interventions in Ghana</a:t>
          </a:r>
          <a:endParaRPr lang="en-US" sz="1600" kern="1200" dirty="0"/>
        </a:p>
      </dsp:txBody>
      <dsp:txXfrm>
        <a:off x="494228" y="0"/>
        <a:ext cx="3370420" cy="981314"/>
      </dsp:txXfrm>
    </dsp:sp>
    <dsp:sp modelId="{5796A450-ACCF-47F3-AB14-58D05BC160FC}">
      <dsp:nvSpPr>
        <dsp:cNvPr id="0" name=""/>
        <dsp:cNvSpPr/>
      </dsp:nvSpPr>
      <dsp:spPr>
        <a:xfrm>
          <a:off x="3920132" y="0"/>
          <a:ext cx="4351734" cy="981314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Objective 2: Develop an efficient inference framework for calibrating the OpenMalaria model at a higher spatial resolution</a:t>
          </a:r>
          <a:endParaRPr lang="en-US" sz="1600" kern="1200" dirty="0"/>
        </a:p>
      </dsp:txBody>
      <dsp:txXfrm>
        <a:off x="4410789" y="0"/>
        <a:ext cx="3370420" cy="981314"/>
      </dsp:txXfrm>
    </dsp:sp>
    <dsp:sp modelId="{DA19C7B6-2CC0-4AB1-8ECC-BCAA75C85DFF}">
      <dsp:nvSpPr>
        <dsp:cNvPr id="0" name=""/>
        <dsp:cNvSpPr/>
      </dsp:nvSpPr>
      <dsp:spPr>
        <a:xfrm>
          <a:off x="7836693" y="0"/>
          <a:ext cx="4351734" cy="981314"/>
        </a:xfrm>
        <a:prstGeom prst="chevron">
          <a:avLst/>
        </a:prstGeom>
        <a:solidFill>
          <a:schemeClr val="bg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Objective 3: Simulate the impact of malaria interventions in Ghana in order to support decisions for strategic planning </a:t>
          </a:r>
          <a:endParaRPr lang="en-US" sz="1600" kern="1200" dirty="0"/>
        </a:p>
      </dsp:txBody>
      <dsp:txXfrm>
        <a:off x="8327350" y="0"/>
        <a:ext cx="3370420" cy="9813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73E2A8-82C3-489B-9C27-4D9F4835CBBB}">
      <dsp:nvSpPr>
        <dsp:cNvPr id="0" name=""/>
        <dsp:cNvSpPr/>
      </dsp:nvSpPr>
      <dsp:spPr>
        <a:xfrm>
          <a:off x="3571" y="0"/>
          <a:ext cx="4351734" cy="981314"/>
        </a:xfrm>
        <a:prstGeom prst="chevron">
          <a:avLst/>
        </a:prstGeom>
        <a:solidFill>
          <a:schemeClr val="bg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Objective 1: Understand the key drivers of impact of interventions in Ghana</a:t>
          </a:r>
          <a:endParaRPr lang="en-US" sz="1600" kern="1200" dirty="0"/>
        </a:p>
      </dsp:txBody>
      <dsp:txXfrm>
        <a:off x="494228" y="0"/>
        <a:ext cx="3370420" cy="981314"/>
      </dsp:txXfrm>
    </dsp:sp>
    <dsp:sp modelId="{5796A450-ACCF-47F3-AB14-58D05BC160FC}">
      <dsp:nvSpPr>
        <dsp:cNvPr id="0" name=""/>
        <dsp:cNvSpPr/>
      </dsp:nvSpPr>
      <dsp:spPr>
        <a:xfrm>
          <a:off x="3920132" y="0"/>
          <a:ext cx="4351734" cy="981314"/>
        </a:xfrm>
        <a:prstGeom prst="chevron">
          <a:avLst/>
        </a:prstGeom>
        <a:solidFill>
          <a:schemeClr val="bg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Objective 2: Develop a novel inference framework for calibrating the OpenMalaria model at a higher spatial resolution</a:t>
          </a:r>
          <a:endParaRPr lang="en-US" sz="1600" kern="1200" dirty="0"/>
        </a:p>
      </dsp:txBody>
      <dsp:txXfrm>
        <a:off x="4410789" y="0"/>
        <a:ext cx="3370420" cy="981314"/>
      </dsp:txXfrm>
    </dsp:sp>
    <dsp:sp modelId="{DA19C7B6-2CC0-4AB1-8ECC-BCAA75C85DFF}">
      <dsp:nvSpPr>
        <dsp:cNvPr id="0" name=""/>
        <dsp:cNvSpPr/>
      </dsp:nvSpPr>
      <dsp:spPr>
        <a:xfrm>
          <a:off x="7836693" y="0"/>
          <a:ext cx="4351734" cy="981314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Objective 3: Simulate the impact of malaria interventions in Ghana in order to support decisions for strategic planning </a:t>
          </a:r>
          <a:endParaRPr lang="en-US" sz="1600" kern="1200" dirty="0"/>
        </a:p>
      </dsp:txBody>
      <dsp:txXfrm>
        <a:off x="8327350" y="0"/>
        <a:ext cx="3370420" cy="981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26FDA-88F7-488F-B06E-0C89D6CEA715}" type="datetimeFigureOut">
              <a:rPr lang="de-CH" smtClean="0"/>
              <a:t>14.08.2024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60B1C-1801-4075-95F5-5A9CDF4733F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9729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e9c2c056f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g2e9c2c056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2098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e9c2c056fb_0_1471:notes"/>
          <p:cNvSpPr txBox="1">
            <a:spLocks noGrp="1"/>
          </p:cNvSpPr>
          <p:nvPr>
            <p:ph type="body" idx="1"/>
          </p:nvPr>
        </p:nvSpPr>
        <p:spPr>
          <a:xfrm>
            <a:off x="914401" y="4343406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225" tIns="44625" rIns="89225" bIns="44625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sp>
        <p:nvSpPr>
          <p:cNvPr id="574" name="Google Shape;574;g2e9c2c056fb_0_1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90391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e9de4d3219_0_51:notes"/>
          <p:cNvSpPr txBox="1">
            <a:spLocks noGrp="1"/>
          </p:cNvSpPr>
          <p:nvPr>
            <p:ph type="body" idx="1"/>
          </p:nvPr>
        </p:nvSpPr>
        <p:spPr>
          <a:xfrm>
            <a:off x="914401" y="4343406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225" tIns="44625" rIns="89225" bIns="44625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sp>
        <p:nvSpPr>
          <p:cNvPr id="586" name="Google Shape;586;g2e9de4d321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84142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d20d8c551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d20d8c551a_0_12:notes"/>
          <p:cNvSpPr txBox="1">
            <a:spLocks noGrp="1"/>
          </p:cNvSpPr>
          <p:nvPr>
            <p:ph type="body" idx="1"/>
          </p:nvPr>
        </p:nvSpPr>
        <p:spPr>
          <a:xfrm>
            <a:off x="946574" y="4861442"/>
            <a:ext cx="5206200" cy="4605600"/>
          </a:xfrm>
          <a:prstGeom prst="rect">
            <a:avLst/>
          </a:prstGeom>
        </p:spPr>
        <p:txBody>
          <a:bodyPr spcFirstLastPara="1" wrap="square" lIns="94750" tIns="47375" rIns="94750" bIns="473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857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e9de4d3219_0_2:notes"/>
          <p:cNvSpPr txBox="1">
            <a:spLocks noGrp="1"/>
          </p:cNvSpPr>
          <p:nvPr>
            <p:ph type="body" idx="1"/>
          </p:nvPr>
        </p:nvSpPr>
        <p:spPr>
          <a:xfrm>
            <a:off x="914401" y="4343406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225" tIns="44625" rIns="89225" bIns="44625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dirty="0"/>
          </a:p>
        </p:txBody>
      </p:sp>
      <p:sp>
        <p:nvSpPr>
          <p:cNvPr id="517" name="Google Shape;517;g2e9de4d321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35383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e9de4d3219_0_16:notes"/>
          <p:cNvSpPr txBox="1">
            <a:spLocks noGrp="1"/>
          </p:cNvSpPr>
          <p:nvPr>
            <p:ph type="body" idx="1"/>
          </p:nvPr>
        </p:nvSpPr>
        <p:spPr>
          <a:xfrm>
            <a:off x="914401" y="4343406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225" tIns="44625" rIns="89225" bIns="44625" anchor="t" anchorCtr="0">
            <a:noAutofit/>
          </a:bodyPr>
          <a:lstStyle/>
          <a:p>
            <a:pPr marL="171450" lvl="0" indent="-17145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-US" dirty="0" smtClean="0"/>
              <a:t>In the context of ABMs, there are several acknowledged sources from which uncertainty can originate and then propagate through the model.</a:t>
            </a:r>
          </a:p>
          <a:p>
            <a:pPr marL="171450" lvl="0" indent="-17145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-US" dirty="0" smtClean="0"/>
              <a:t> there are </a:t>
            </a:r>
            <a:r>
              <a:rPr lang="en-US" dirty="0" err="1" smtClean="0"/>
              <a:t>often</a:t>
            </a:r>
            <a:r>
              <a:rPr lang="en-US" dirty="0" smtClean="0"/>
              <a:t> uncertainties in the real-world process that an ABM is designed to simulate. This can be because any observations taken are inaccurate or because the system is stochastic and, therefore, multiple observations lead to </a:t>
            </a:r>
            <a:r>
              <a:rPr lang="en-US" dirty="0" err="1" smtClean="0"/>
              <a:t>dierent</a:t>
            </a:r>
            <a:r>
              <a:rPr lang="en-US" dirty="0" smtClean="0"/>
              <a:t> results</a:t>
            </a:r>
            <a:endParaRPr dirty="0"/>
          </a:p>
        </p:txBody>
      </p:sp>
      <p:sp>
        <p:nvSpPr>
          <p:cNvPr id="507" name="Google Shape;507;g2e9de4d321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41443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e9de4d3219_0_2:notes"/>
          <p:cNvSpPr txBox="1">
            <a:spLocks noGrp="1"/>
          </p:cNvSpPr>
          <p:nvPr>
            <p:ph type="body" idx="1"/>
          </p:nvPr>
        </p:nvSpPr>
        <p:spPr>
          <a:xfrm>
            <a:off x="914401" y="4343406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225" tIns="44625" rIns="89225" bIns="44625" anchor="t" anchorCtr="0">
            <a:noAutofit/>
          </a:bodyPr>
          <a:lstStyle/>
          <a:p>
            <a:pPr marL="171450" lvl="0" indent="-17145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-US" dirty="0" smtClean="0"/>
              <a:t>To address uncertainties, we identify and quantify the various sources of uncertainty explicitly</a:t>
            </a:r>
            <a:endParaRPr dirty="0"/>
          </a:p>
        </p:txBody>
      </p:sp>
      <p:sp>
        <p:nvSpPr>
          <p:cNvPr id="517" name="Google Shape;517;g2e9de4d321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07956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e9c2c056fb_0_1442:notes"/>
          <p:cNvSpPr txBox="1">
            <a:spLocks noGrp="1"/>
          </p:cNvSpPr>
          <p:nvPr>
            <p:ph type="body" idx="1"/>
          </p:nvPr>
        </p:nvSpPr>
        <p:spPr>
          <a:xfrm>
            <a:off x="914401" y="4343406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225" tIns="44625" rIns="89225" bIns="44625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sp>
        <p:nvSpPr>
          <p:cNvPr id="525" name="Google Shape;525;g2e9c2c056fb_0_1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34840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e9c2c056fb_0_1442:notes"/>
          <p:cNvSpPr txBox="1">
            <a:spLocks noGrp="1"/>
          </p:cNvSpPr>
          <p:nvPr>
            <p:ph type="body" idx="1"/>
          </p:nvPr>
        </p:nvSpPr>
        <p:spPr>
          <a:xfrm>
            <a:off x="914401" y="4343406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225" tIns="44625" rIns="89225" bIns="44625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sp>
        <p:nvSpPr>
          <p:cNvPr id="525" name="Google Shape;525;g2e9c2c056fb_0_1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83690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e9c2c056fb_0_1442:notes"/>
          <p:cNvSpPr txBox="1">
            <a:spLocks noGrp="1"/>
          </p:cNvSpPr>
          <p:nvPr>
            <p:ph type="body" idx="1"/>
          </p:nvPr>
        </p:nvSpPr>
        <p:spPr>
          <a:xfrm>
            <a:off x="914401" y="4343406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225" tIns="44625" rIns="89225" bIns="44625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sp>
        <p:nvSpPr>
          <p:cNvPr id="525" name="Google Shape;525;g2e9c2c056fb_0_1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58331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e9c2c056fb_0_1471:notes"/>
          <p:cNvSpPr txBox="1">
            <a:spLocks noGrp="1"/>
          </p:cNvSpPr>
          <p:nvPr>
            <p:ph type="body" idx="1"/>
          </p:nvPr>
        </p:nvSpPr>
        <p:spPr>
          <a:xfrm>
            <a:off x="914401" y="4343406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225" tIns="44625" rIns="89225" bIns="44625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sp>
        <p:nvSpPr>
          <p:cNvPr id="574" name="Google Shape;574;g2e9c2c056fb_0_1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3104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6475-173B-4037-9FD8-7FC6CDFCEBD9}" type="datetimeFigureOut">
              <a:rPr lang="de-CH" smtClean="0"/>
              <a:t>14.08.2024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2EA8-7B86-461A-A3A5-BFBB7E6D654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031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6475-173B-4037-9FD8-7FC6CDFCEBD9}" type="datetimeFigureOut">
              <a:rPr lang="de-CH" smtClean="0"/>
              <a:t>14.08.2024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2EA8-7B86-461A-A3A5-BFBB7E6D654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998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6475-173B-4037-9FD8-7FC6CDFCEBD9}" type="datetimeFigureOut">
              <a:rPr lang="de-CH" smtClean="0"/>
              <a:t>14.08.2024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2EA8-7B86-461A-A3A5-BFBB7E6D654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0184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ver">
  <p:cSld name="Cov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5186289" y="3621023"/>
            <a:ext cx="5935600" cy="11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b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500"/>
              <a:buNone/>
              <a:defRPr sz="3733">
                <a:solidFill>
                  <a:schemeClr val="accent3"/>
                </a:solidFill>
              </a:defRPr>
            </a:lvl1pPr>
            <a:lvl2pPr marL="1219170" lvl="1" indent="-44872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Char char="○"/>
              <a:defRPr/>
            </a:lvl2pPr>
            <a:lvl3pPr marL="1828754" lvl="2" indent="-44872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Char char="■"/>
              <a:defRPr/>
            </a:lvl3pPr>
            <a:lvl4pPr marL="2438339" lvl="3" indent="-44872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Char char="●"/>
              <a:defRPr/>
            </a:lvl4pPr>
            <a:lvl5pPr marL="3047924" lvl="4" indent="-44872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Char char="○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2"/>
          </p:nvPr>
        </p:nvSpPr>
        <p:spPr>
          <a:xfrm>
            <a:off x="5186292" y="5443833"/>
            <a:ext cx="5935600" cy="3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133"/>
            </a:lvl1pPr>
            <a:lvl2pPr marL="1219170" lvl="1" indent="-44872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Char char="○"/>
              <a:defRPr/>
            </a:lvl2pPr>
            <a:lvl3pPr marL="1828754" lvl="2" indent="-44872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Char char="■"/>
              <a:defRPr/>
            </a:lvl3pPr>
            <a:lvl4pPr marL="2438339" lvl="3" indent="-44872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Char char="●"/>
              <a:defRPr/>
            </a:lvl4pPr>
            <a:lvl5pPr marL="3047924" lvl="4" indent="-44872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Char char="○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b="52283"/>
          <a:stretch/>
        </p:blipFill>
        <p:spPr>
          <a:xfrm>
            <a:off x="5203088" y="2168490"/>
            <a:ext cx="4134489" cy="1142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l="38525" t="1212" b="236"/>
          <a:stretch/>
        </p:blipFill>
        <p:spPr>
          <a:xfrm>
            <a:off x="1" y="1"/>
            <a:ext cx="421543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body" idx="3"/>
          </p:nvPr>
        </p:nvSpPr>
        <p:spPr>
          <a:xfrm>
            <a:off x="5186289" y="4921157"/>
            <a:ext cx="5935600" cy="4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marL="609585" lvl="0" indent="-304792" algn="l" rtl="0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4872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Char char="○"/>
              <a:defRPr/>
            </a:lvl2pPr>
            <a:lvl3pPr marL="1828754" lvl="2" indent="-44872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Char char="■"/>
              <a:defRPr/>
            </a:lvl3pPr>
            <a:lvl4pPr marL="2438339" lvl="3" indent="-44872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Char char="●"/>
              <a:defRPr/>
            </a:lvl4pPr>
            <a:lvl5pPr marL="3047924" lvl="4" indent="-44872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Char char="○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1644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15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ver">
  <p:cSld name="Cover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>
            <a:spLocks noGrp="1"/>
          </p:cNvSpPr>
          <p:nvPr>
            <p:ph type="body" idx="1"/>
          </p:nvPr>
        </p:nvSpPr>
        <p:spPr>
          <a:xfrm>
            <a:off x="5135893" y="3606580"/>
            <a:ext cx="6380800" cy="11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L="609585" lvl="0" indent="-304792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500"/>
              <a:buNone/>
              <a:defRPr sz="3733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6" name="Google Shape;286;p39"/>
          <p:cNvSpPr txBox="1">
            <a:spLocks noGrp="1"/>
          </p:cNvSpPr>
          <p:nvPr>
            <p:ph type="body" idx="2"/>
          </p:nvPr>
        </p:nvSpPr>
        <p:spPr>
          <a:xfrm>
            <a:off x="5135893" y="5445224"/>
            <a:ext cx="6380800" cy="3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None/>
              <a:defRPr sz="1867"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87" name="Google Shape;287;p39"/>
          <p:cNvPicPr preferRelativeResize="0"/>
          <p:nvPr/>
        </p:nvPicPr>
        <p:blipFill rotWithShape="1">
          <a:blip r:embed="rId2">
            <a:alphaModFix/>
          </a:blip>
          <a:srcRect b="52283"/>
          <a:stretch/>
        </p:blipFill>
        <p:spPr>
          <a:xfrm>
            <a:off x="5135894" y="1710880"/>
            <a:ext cx="4134489" cy="1142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9"/>
          <p:cNvPicPr preferRelativeResize="0"/>
          <p:nvPr/>
        </p:nvPicPr>
        <p:blipFill rotWithShape="1">
          <a:blip r:embed="rId3">
            <a:alphaModFix/>
          </a:blip>
          <a:srcRect l="38525" t="1212" b="236"/>
          <a:stretch/>
        </p:blipFill>
        <p:spPr>
          <a:xfrm>
            <a:off x="1" y="1"/>
            <a:ext cx="4215436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9"/>
          <p:cNvSpPr txBox="1">
            <a:spLocks noGrp="1"/>
          </p:cNvSpPr>
          <p:nvPr>
            <p:ph type="body" idx="3"/>
          </p:nvPr>
        </p:nvSpPr>
        <p:spPr>
          <a:xfrm>
            <a:off x="5135893" y="4882589"/>
            <a:ext cx="63808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SzPts val="2250"/>
              <a:buNone/>
              <a:defRPr sz="2400">
                <a:solidFill>
                  <a:schemeClr val="accent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0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5">
          <p15:clr>
            <a:srgbClr val="FBAE40"/>
          </p15:clr>
        </p15:guide>
        <p15:guide id="2" pos="242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>
            <a:spLocks noGrp="1"/>
          </p:cNvSpPr>
          <p:nvPr>
            <p:ph type="title"/>
          </p:nvPr>
        </p:nvSpPr>
        <p:spPr>
          <a:xfrm>
            <a:off x="666751" y="366185"/>
            <a:ext cx="108500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alatino Linotype"/>
              <a:buNone/>
              <a:defRPr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40"/>
          <p:cNvSpPr txBox="1">
            <a:spLocks noGrp="1"/>
          </p:cNvSpPr>
          <p:nvPr>
            <p:ph type="body" idx="1"/>
          </p:nvPr>
        </p:nvSpPr>
        <p:spPr>
          <a:xfrm>
            <a:off x="666751" y="1762064"/>
            <a:ext cx="10850000" cy="3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  <a:defRPr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1219170" lvl="1" indent="-30479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2pPr>
            <a:lvl3pPr marL="1828754" lvl="2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3pPr>
            <a:lvl4pPr marL="2438339" lvl="3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3" name="Google Shape;293;p40"/>
          <p:cNvSpPr txBox="1">
            <a:spLocks noGrp="1"/>
          </p:cNvSpPr>
          <p:nvPr>
            <p:ph type="body" idx="2"/>
          </p:nvPr>
        </p:nvSpPr>
        <p:spPr>
          <a:xfrm>
            <a:off x="666749" y="1220755"/>
            <a:ext cx="10850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Font typeface="Arial"/>
              <a:buNone/>
              <a:defRPr sz="2400" b="1">
                <a:solidFill>
                  <a:srgbClr val="22222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4" name="Google Shape;294;p40"/>
          <p:cNvSpPr txBox="1">
            <a:spLocks noGrp="1"/>
          </p:cNvSpPr>
          <p:nvPr>
            <p:ph type="ftr" idx="11"/>
          </p:nvPr>
        </p:nvSpPr>
        <p:spPr>
          <a:xfrm>
            <a:off x="675216" y="5655759"/>
            <a:ext cx="108332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40"/>
          <p:cNvSpPr/>
          <p:nvPr/>
        </p:nvSpPr>
        <p:spPr>
          <a:xfrm>
            <a:off x="2844800" y="6170716"/>
            <a:ext cx="8229600" cy="50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581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1">
  <p:cSld name="Divider 1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42"/>
          <p:cNvGrpSpPr/>
          <p:nvPr/>
        </p:nvGrpSpPr>
        <p:grpSpPr>
          <a:xfrm>
            <a:off x="1" y="0"/>
            <a:ext cx="12188116" cy="6874571"/>
            <a:chOff x="0" y="-1"/>
            <a:chExt cx="9141087" cy="5155928"/>
          </a:xfrm>
        </p:grpSpPr>
        <p:sp>
          <p:nvSpPr>
            <p:cNvPr id="307" name="Google Shape;307;p42"/>
            <p:cNvSpPr/>
            <p:nvPr/>
          </p:nvSpPr>
          <p:spPr>
            <a:xfrm>
              <a:off x="0" y="0"/>
              <a:ext cx="2348678" cy="3502791"/>
            </a:xfrm>
            <a:custGeom>
              <a:avLst/>
              <a:gdLst/>
              <a:ahLst/>
              <a:cxnLst/>
              <a:rect l="l" t="t" r="r" b="b"/>
              <a:pathLst>
                <a:path w="2348678" h="3502791" extrusionOk="0">
                  <a:moveTo>
                    <a:pt x="0" y="0"/>
                  </a:moveTo>
                  <a:lnTo>
                    <a:pt x="525537" y="0"/>
                  </a:lnTo>
                  <a:lnTo>
                    <a:pt x="477649" y="11761"/>
                  </a:lnTo>
                  <a:cubicBezTo>
                    <a:pt x="337298" y="54090"/>
                    <a:pt x="198160" y="111742"/>
                    <a:pt x="62225" y="183642"/>
                  </a:cubicBezTo>
                  <a:cubicBezTo>
                    <a:pt x="62225" y="183642"/>
                    <a:pt x="58176" y="186913"/>
                    <a:pt x="59890" y="190324"/>
                  </a:cubicBezTo>
                  <a:cubicBezTo>
                    <a:pt x="61604" y="193735"/>
                    <a:pt x="66959" y="192199"/>
                    <a:pt x="66959" y="192199"/>
                  </a:cubicBezTo>
                  <a:cubicBezTo>
                    <a:pt x="514156" y="-7207"/>
                    <a:pt x="986540" y="-35167"/>
                    <a:pt x="1402010" y="154763"/>
                  </a:cubicBezTo>
                  <a:cubicBezTo>
                    <a:pt x="2220361" y="528726"/>
                    <a:pt x="2546084" y="1622623"/>
                    <a:pt x="2229032" y="2734319"/>
                  </a:cubicBezTo>
                  <a:lnTo>
                    <a:pt x="2191499" y="2849202"/>
                  </a:lnTo>
                  <a:lnTo>
                    <a:pt x="2121922" y="2804073"/>
                  </a:lnTo>
                  <a:cubicBezTo>
                    <a:pt x="1801129" y="2602569"/>
                    <a:pt x="1421055" y="2395579"/>
                    <a:pt x="1003565" y="2198977"/>
                  </a:cubicBezTo>
                  <a:cubicBezTo>
                    <a:pt x="1003565" y="2198977"/>
                    <a:pt x="997199" y="2196820"/>
                    <a:pt x="995646" y="2201009"/>
                  </a:cubicBezTo>
                  <a:cubicBezTo>
                    <a:pt x="994090" y="2205199"/>
                    <a:pt x="998896" y="2208929"/>
                    <a:pt x="998896" y="2208929"/>
                  </a:cubicBezTo>
                  <a:cubicBezTo>
                    <a:pt x="1434380" y="2451555"/>
                    <a:pt x="1833684" y="2702502"/>
                    <a:pt x="2137892" y="2923903"/>
                  </a:cubicBezTo>
                  <a:lnTo>
                    <a:pt x="2161363" y="2941446"/>
                  </a:lnTo>
                  <a:lnTo>
                    <a:pt x="2151199" y="2972556"/>
                  </a:lnTo>
                  <a:cubicBezTo>
                    <a:pt x="2121939" y="3051889"/>
                    <a:pt x="2089344" y="3131057"/>
                    <a:pt x="2053361" y="3209803"/>
                  </a:cubicBezTo>
                  <a:cubicBezTo>
                    <a:pt x="2017373" y="3288530"/>
                    <a:pt x="1978850" y="3364970"/>
                    <a:pt x="1938019" y="3438996"/>
                  </a:cubicBezTo>
                  <a:lnTo>
                    <a:pt x="1899637" y="3502791"/>
                  </a:lnTo>
                  <a:lnTo>
                    <a:pt x="1749744" y="3459348"/>
                  </a:lnTo>
                  <a:lnTo>
                    <a:pt x="1608111" y="3415107"/>
                  </a:lnTo>
                  <a:cubicBezTo>
                    <a:pt x="1239845" y="3295233"/>
                    <a:pt x="807151" y="3126085"/>
                    <a:pt x="352814" y="2919107"/>
                  </a:cubicBezTo>
                  <a:cubicBezTo>
                    <a:pt x="277091" y="2884611"/>
                    <a:pt x="202558" y="2849879"/>
                    <a:pt x="129384" y="2815026"/>
                  </a:cubicBezTo>
                  <a:lnTo>
                    <a:pt x="0" y="2752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42"/>
            <p:cNvSpPr/>
            <p:nvPr/>
          </p:nvSpPr>
          <p:spPr>
            <a:xfrm>
              <a:off x="0" y="-1"/>
              <a:ext cx="9141087" cy="5155928"/>
            </a:xfrm>
            <a:custGeom>
              <a:avLst/>
              <a:gdLst/>
              <a:ahLst/>
              <a:cxnLst/>
              <a:rect l="l" t="t" r="r" b="b"/>
              <a:pathLst>
                <a:path w="9141087" h="5155928" extrusionOk="0">
                  <a:moveTo>
                    <a:pt x="1526153" y="0"/>
                  </a:moveTo>
                  <a:lnTo>
                    <a:pt x="9141087" y="0"/>
                  </a:lnTo>
                  <a:lnTo>
                    <a:pt x="9141087" y="5154827"/>
                  </a:lnTo>
                  <a:lnTo>
                    <a:pt x="0" y="5154827"/>
                  </a:lnTo>
                  <a:lnTo>
                    <a:pt x="0" y="5146451"/>
                  </a:lnTo>
                  <a:lnTo>
                    <a:pt x="75637" y="5154368"/>
                  </a:lnTo>
                  <a:cubicBezTo>
                    <a:pt x="776345" y="5184094"/>
                    <a:pt x="1521473" y="4787639"/>
                    <a:pt x="2058507" y="4098986"/>
                  </a:cubicBezTo>
                  <a:lnTo>
                    <a:pt x="2157322" y="3961433"/>
                  </a:lnTo>
                  <a:lnTo>
                    <a:pt x="2164242" y="3962746"/>
                  </a:lnTo>
                  <a:lnTo>
                    <a:pt x="2202530" y="3971148"/>
                  </a:lnTo>
                  <a:lnTo>
                    <a:pt x="2280575" y="3984804"/>
                  </a:lnTo>
                  <a:lnTo>
                    <a:pt x="2326734" y="3993557"/>
                  </a:lnTo>
                  <a:lnTo>
                    <a:pt x="2326992" y="3992927"/>
                  </a:lnTo>
                  <a:lnTo>
                    <a:pt x="2387013" y="4003429"/>
                  </a:lnTo>
                  <a:cubicBezTo>
                    <a:pt x="2799150" y="4065178"/>
                    <a:pt x="3079131" y="4031158"/>
                    <a:pt x="3145582" y="3885282"/>
                  </a:cubicBezTo>
                  <a:cubicBezTo>
                    <a:pt x="3218973" y="3724445"/>
                    <a:pt x="3017460" y="3460150"/>
                    <a:pt x="2630604" y="3157424"/>
                  </a:cubicBezTo>
                  <a:lnTo>
                    <a:pt x="2590729" y="3127515"/>
                  </a:lnTo>
                  <a:lnTo>
                    <a:pt x="2667774" y="2889009"/>
                  </a:lnTo>
                  <a:cubicBezTo>
                    <a:pt x="3005732" y="1683964"/>
                    <a:pt x="2631698" y="490305"/>
                    <a:pt x="1719839" y="73550"/>
                  </a:cubicBezTo>
                  <a:lnTo>
                    <a:pt x="15261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42"/>
            <p:cNvSpPr/>
            <p:nvPr/>
          </p:nvSpPr>
          <p:spPr>
            <a:xfrm>
              <a:off x="0" y="3174823"/>
              <a:ext cx="1677049" cy="1665275"/>
            </a:xfrm>
            <a:custGeom>
              <a:avLst/>
              <a:gdLst/>
              <a:ahLst/>
              <a:cxnLst/>
              <a:rect l="l" t="t" r="r" b="b"/>
              <a:pathLst>
                <a:path w="1677049" h="1665275" extrusionOk="0">
                  <a:moveTo>
                    <a:pt x="0" y="0"/>
                  </a:moveTo>
                  <a:lnTo>
                    <a:pt x="55062" y="27525"/>
                  </a:lnTo>
                  <a:cubicBezTo>
                    <a:pt x="140029" y="68726"/>
                    <a:pt x="226710" y="109496"/>
                    <a:pt x="314915" y="149684"/>
                  </a:cubicBezTo>
                  <a:cubicBezTo>
                    <a:pt x="667741" y="310496"/>
                    <a:pt x="1011578" y="446790"/>
                    <a:pt x="1331241" y="555564"/>
                  </a:cubicBezTo>
                  <a:lnTo>
                    <a:pt x="1521376" y="617362"/>
                  </a:lnTo>
                  <a:lnTo>
                    <a:pt x="1521140" y="617775"/>
                  </a:lnTo>
                  <a:lnTo>
                    <a:pt x="1540381" y="623539"/>
                  </a:lnTo>
                  <a:lnTo>
                    <a:pt x="1566219" y="631937"/>
                  </a:lnTo>
                  <a:lnTo>
                    <a:pt x="1666079" y="661195"/>
                  </a:lnTo>
                  <a:lnTo>
                    <a:pt x="1677049" y="664481"/>
                  </a:lnTo>
                  <a:lnTo>
                    <a:pt x="1667186" y="678371"/>
                  </a:lnTo>
                  <a:cubicBezTo>
                    <a:pt x="1224914" y="1253212"/>
                    <a:pt x="632916" y="1612206"/>
                    <a:pt x="58278" y="1663563"/>
                  </a:cubicBezTo>
                  <a:lnTo>
                    <a:pt x="0" y="1665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42"/>
            <p:cNvSpPr/>
            <p:nvPr/>
          </p:nvSpPr>
          <p:spPr>
            <a:xfrm>
              <a:off x="2376848" y="3253687"/>
              <a:ext cx="343930" cy="361770"/>
            </a:xfrm>
            <a:custGeom>
              <a:avLst/>
              <a:gdLst/>
              <a:ahLst/>
              <a:cxnLst/>
              <a:rect l="l" t="t" r="r" b="b"/>
              <a:pathLst>
                <a:path w="343930" h="361770" extrusionOk="0">
                  <a:moveTo>
                    <a:pt x="163744" y="0"/>
                  </a:moveTo>
                  <a:lnTo>
                    <a:pt x="178396" y="13750"/>
                  </a:lnTo>
                  <a:cubicBezTo>
                    <a:pt x="304317" y="138942"/>
                    <a:pt x="364544" y="238018"/>
                    <a:pt x="337605" y="297178"/>
                  </a:cubicBezTo>
                  <a:cubicBezTo>
                    <a:pt x="320278" y="335262"/>
                    <a:pt x="269017" y="356259"/>
                    <a:pt x="189169" y="361598"/>
                  </a:cubicBezTo>
                  <a:lnTo>
                    <a:pt x="101228" y="361770"/>
                  </a:lnTo>
                  <a:lnTo>
                    <a:pt x="94227" y="361237"/>
                  </a:lnTo>
                  <a:lnTo>
                    <a:pt x="4676" y="352915"/>
                  </a:lnTo>
                  <a:lnTo>
                    <a:pt x="0" y="352321"/>
                  </a:lnTo>
                  <a:lnTo>
                    <a:pt x="101987" y="150236"/>
                  </a:lnTo>
                  <a:lnTo>
                    <a:pt x="163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42"/>
          <p:cNvSpPr txBox="1">
            <a:spLocks noGrp="1"/>
          </p:cNvSpPr>
          <p:nvPr>
            <p:ph type="body" idx="1"/>
          </p:nvPr>
        </p:nvSpPr>
        <p:spPr>
          <a:xfrm>
            <a:off x="5135893" y="3606580"/>
            <a:ext cx="6380800" cy="11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L="609585" lvl="0" indent="-304792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500"/>
              <a:buNone/>
              <a:defRPr sz="3733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2" name="Google Shape;312;p42"/>
          <p:cNvSpPr txBox="1">
            <a:spLocks noGrp="1"/>
          </p:cNvSpPr>
          <p:nvPr>
            <p:ph type="body" idx="2"/>
          </p:nvPr>
        </p:nvSpPr>
        <p:spPr>
          <a:xfrm>
            <a:off x="5135893" y="4882589"/>
            <a:ext cx="63808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SzPts val="2250"/>
              <a:buNone/>
              <a:defRPr sz="24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13" name="Google Shape;313;p42"/>
          <p:cNvPicPr preferRelativeResize="0"/>
          <p:nvPr/>
        </p:nvPicPr>
        <p:blipFill rotWithShape="1">
          <a:blip r:embed="rId2">
            <a:alphaModFix/>
          </a:blip>
          <a:srcRect b="52283"/>
          <a:stretch/>
        </p:blipFill>
        <p:spPr>
          <a:xfrm>
            <a:off x="5135894" y="1710880"/>
            <a:ext cx="4134489" cy="11420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2810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page" type="obj">
  <p:cSld name="fullpage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3"/>
          <p:cNvSpPr txBox="1">
            <a:spLocks noGrp="1"/>
          </p:cNvSpPr>
          <p:nvPr>
            <p:ph type="title"/>
          </p:nvPr>
        </p:nvSpPr>
        <p:spPr>
          <a:xfrm>
            <a:off x="889131" y="622987"/>
            <a:ext cx="10515600" cy="5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rmAutofit/>
          </a:bodyPr>
          <a:lstStyle>
            <a:lvl1pPr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3200">
                <a:solidFill>
                  <a:srgbClr val="262626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43"/>
          <p:cNvSpPr txBox="1">
            <a:spLocks noGrp="1"/>
          </p:cNvSpPr>
          <p:nvPr>
            <p:ph type="body" idx="1"/>
          </p:nvPr>
        </p:nvSpPr>
        <p:spPr>
          <a:xfrm>
            <a:off x="889131" y="1421972"/>
            <a:ext cx="10515600" cy="4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 sz="24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6353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75"/>
              <a:buChar char="-"/>
              <a:defRPr sz="2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lvl="2" indent="-44770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88"/>
              <a:buChar char="▪"/>
              <a:defRPr sz="1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lvl="3" indent="-43178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-"/>
              <a:defRPr sz="16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lvl="4" indent="-43178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-"/>
              <a:defRPr sz="16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7" name="Google Shape;317;p4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318" name="Google Shape;318;p43"/>
          <p:cNvPicPr preferRelativeResize="0"/>
          <p:nvPr/>
        </p:nvPicPr>
        <p:blipFill rotWithShape="1">
          <a:blip r:embed="rId2">
            <a:alphaModFix/>
          </a:blip>
          <a:srcRect b="37319"/>
          <a:stretch/>
        </p:blipFill>
        <p:spPr>
          <a:xfrm>
            <a:off x="881449" y="6281647"/>
            <a:ext cx="1647567" cy="4398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3561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>
            <a:spLocks noGrp="1"/>
          </p:cNvSpPr>
          <p:nvPr>
            <p:ph type="title"/>
          </p:nvPr>
        </p:nvSpPr>
        <p:spPr>
          <a:xfrm>
            <a:off x="143339" y="147264"/>
            <a:ext cx="11124400" cy="3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667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44"/>
          <p:cNvSpPr txBox="1">
            <a:spLocks noGrp="1"/>
          </p:cNvSpPr>
          <p:nvPr>
            <p:ph type="body" idx="1"/>
          </p:nvPr>
        </p:nvSpPr>
        <p:spPr>
          <a:xfrm>
            <a:off x="431371" y="931333"/>
            <a:ext cx="11234800" cy="5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16087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78051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 Text">
  <p:cSld name="2 Column Text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6"/>
          <p:cNvSpPr txBox="1">
            <a:spLocks noGrp="1"/>
          </p:cNvSpPr>
          <p:nvPr>
            <p:ph type="body" idx="1"/>
          </p:nvPr>
        </p:nvSpPr>
        <p:spPr>
          <a:xfrm>
            <a:off x="666751" y="1784351"/>
            <a:ext cx="5247200" cy="38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47412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133"/>
            </a:lvl1pPr>
            <a:lvl2pPr marL="1219170" lvl="1" indent="-47412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-"/>
              <a:defRPr sz="2133"/>
            </a:lvl2pPr>
            <a:lvl3pPr marL="1828754" lvl="2" indent="-47412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133"/>
            </a:lvl3pPr>
            <a:lvl4pPr marL="2438339" lvl="3" indent="-47412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-"/>
              <a:defRPr sz="2133"/>
            </a:lvl4pPr>
            <a:lvl5pPr marL="3047924" lvl="4" indent="-45295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Char char="-"/>
              <a:defRPr sz="1867"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5" name="Google Shape;325;p46"/>
          <p:cNvSpPr txBox="1">
            <a:spLocks noGrp="1"/>
          </p:cNvSpPr>
          <p:nvPr>
            <p:ph type="body" idx="2"/>
          </p:nvPr>
        </p:nvSpPr>
        <p:spPr>
          <a:xfrm>
            <a:off x="6278037" y="1784351"/>
            <a:ext cx="5247200" cy="38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47412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133"/>
            </a:lvl1pPr>
            <a:lvl2pPr marL="1219170" lvl="1" indent="-47412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-"/>
              <a:defRPr sz="2133"/>
            </a:lvl2pPr>
            <a:lvl3pPr marL="1828754" lvl="2" indent="-47412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133"/>
            </a:lvl3pPr>
            <a:lvl4pPr marL="2438339" lvl="3" indent="-47412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-"/>
              <a:defRPr sz="2133"/>
            </a:lvl4pPr>
            <a:lvl5pPr marL="3047924" lvl="4" indent="-45295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Char char="-"/>
              <a:defRPr sz="1867"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6" name="Google Shape;326;p46"/>
          <p:cNvSpPr txBox="1">
            <a:spLocks noGrp="1"/>
          </p:cNvSpPr>
          <p:nvPr>
            <p:ph type="body" idx="3"/>
          </p:nvPr>
        </p:nvSpPr>
        <p:spPr>
          <a:xfrm>
            <a:off x="666751" y="1220755"/>
            <a:ext cx="52472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Font typeface="Arial"/>
              <a:buNone/>
              <a:defRPr sz="2400" b="1">
                <a:solidFill>
                  <a:srgbClr val="222222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7" name="Google Shape;327;p46"/>
          <p:cNvSpPr txBox="1">
            <a:spLocks noGrp="1"/>
          </p:cNvSpPr>
          <p:nvPr>
            <p:ph type="body" idx="4"/>
          </p:nvPr>
        </p:nvSpPr>
        <p:spPr>
          <a:xfrm>
            <a:off x="6288617" y="1220755"/>
            <a:ext cx="5280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Font typeface="Arial"/>
              <a:buNone/>
              <a:defRPr sz="2400" b="1">
                <a:solidFill>
                  <a:srgbClr val="222222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8" name="Google Shape;328;p46"/>
          <p:cNvSpPr txBox="1">
            <a:spLocks noGrp="1"/>
          </p:cNvSpPr>
          <p:nvPr>
            <p:ph type="title"/>
          </p:nvPr>
        </p:nvSpPr>
        <p:spPr>
          <a:xfrm>
            <a:off x="666751" y="366185"/>
            <a:ext cx="108500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46"/>
          <p:cNvSpPr txBox="1">
            <a:spLocks noGrp="1"/>
          </p:cNvSpPr>
          <p:nvPr>
            <p:ph type="ftr" idx="11"/>
          </p:nvPr>
        </p:nvSpPr>
        <p:spPr>
          <a:xfrm>
            <a:off x="675216" y="5655759"/>
            <a:ext cx="108332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5927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6475-173B-4037-9FD8-7FC6CDFCEBD9}" type="datetimeFigureOut">
              <a:rPr lang="de-CH" smtClean="0"/>
              <a:t>14.08.2024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2EA8-7B86-461A-A3A5-BFBB7E6D654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01519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act Us">
  <p:cSld name="Contact Us">
    <p:bg>
      <p:bgPr>
        <a:solidFill>
          <a:srgbClr val="FFFFFF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47"/>
          <p:cNvPicPr preferRelativeResize="0"/>
          <p:nvPr/>
        </p:nvPicPr>
        <p:blipFill rotWithShape="1">
          <a:blip r:embed="rId2">
            <a:alphaModFix/>
          </a:blip>
          <a:srcRect b="53518"/>
          <a:stretch/>
        </p:blipFill>
        <p:spPr>
          <a:xfrm>
            <a:off x="666751" y="2386152"/>
            <a:ext cx="3358300" cy="903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2" name="Google Shape;332;p47"/>
          <p:cNvGrpSpPr/>
          <p:nvPr/>
        </p:nvGrpSpPr>
        <p:grpSpPr>
          <a:xfrm>
            <a:off x="4233" y="6761672"/>
            <a:ext cx="12192000" cy="104400"/>
            <a:chOff x="0" y="5071254"/>
            <a:chExt cx="9144000" cy="78300"/>
          </a:xfrm>
        </p:grpSpPr>
        <p:sp>
          <p:nvSpPr>
            <p:cNvPr id="333" name="Google Shape;333;p47"/>
            <p:cNvSpPr/>
            <p:nvPr/>
          </p:nvSpPr>
          <p:spPr>
            <a:xfrm>
              <a:off x="0" y="5071254"/>
              <a:ext cx="2016000" cy="78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47"/>
            <p:cNvSpPr/>
            <p:nvPr/>
          </p:nvSpPr>
          <p:spPr>
            <a:xfrm>
              <a:off x="2016000" y="5071254"/>
              <a:ext cx="7128000" cy="78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5" name="Google Shape;335;p47"/>
          <p:cNvSpPr txBox="1">
            <a:spLocks noGrp="1"/>
          </p:cNvSpPr>
          <p:nvPr>
            <p:ph type="body" idx="1"/>
          </p:nvPr>
        </p:nvSpPr>
        <p:spPr>
          <a:xfrm>
            <a:off x="666749" y="3547453"/>
            <a:ext cx="10850000" cy="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500"/>
              <a:buNone/>
              <a:defRPr sz="3733">
                <a:solidFill>
                  <a:schemeClr val="accent1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6" name="Google Shape;336;p47"/>
          <p:cNvSpPr txBox="1">
            <a:spLocks noGrp="1"/>
          </p:cNvSpPr>
          <p:nvPr>
            <p:ph type="body" idx="2"/>
          </p:nvPr>
        </p:nvSpPr>
        <p:spPr>
          <a:xfrm>
            <a:off x="666753" y="4408273"/>
            <a:ext cx="10850000" cy="3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None/>
              <a:defRPr sz="2400">
                <a:solidFill>
                  <a:schemeClr val="accent2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7" name="Google Shape;337;p47"/>
          <p:cNvSpPr txBox="1">
            <a:spLocks noGrp="1"/>
          </p:cNvSpPr>
          <p:nvPr>
            <p:ph type="body" idx="3"/>
          </p:nvPr>
        </p:nvSpPr>
        <p:spPr>
          <a:xfrm>
            <a:off x="666748" y="4971308"/>
            <a:ext cx="108500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None/>
              <a:defRPr sz="1867"/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1437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3">
  <p:cSld name="Divider 3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oogle Shape;339;p48"/>
          <p:cNvGrpSpPr/>
          <p:nvPr/>
        </p:nvGrpSpPr>
        <p:grpSpPr>
          <a:xfrm>
            <a:off x="1" y="0"/>
            <a:ext cx="12188116" cy="6874571"/>
            <a:chOff x="0" y="-1"/>
            <a:chExt cx="9141087" cy="5155928"/>
          </a:xfrm>
        </p:grpSpPr>
        <p:sp>
          <p:nvSpPr>
            <p:cNvPr id="340" name="Google Shape;340;p48"/>
            <p:cNvSpPr/>
            <p:nvPr/>
          </p:nvSpPr>
          <p:spPr>
            <a:xfrm>
              <a:off x="0" y="0"/>
              <a:ext cx="2348678" cy="3502791"/>
            </a:xfrm>
            <a:custGeom>
              <a:avLst/>
              <a:gdLst/>
              <a:ahLst/>
              <a:cxnLst/>
              <a:rect l="l" t="t" r="r" b="b"/>
              <a:pathLst>
                <a:path w="2348678" h="3502791" extrusionOk="0">
                  <a:moveTo>
                    <a:pt x="0" y="0"/>
                  </a:moveTo>
                  <a:lnTo>
                    <a:pt x="525537" y="0"/>
                  </a:lnTo>
                  <a:lnTo>
                    <a:pt x="477649" y="11761"/>
                  </a:lnTo>
                  <a:cubicBezTo>
                    <a:pt x="337298" y="54090"/>
                    <a:pt x="198160" y="111742"/>
                    <a:pt x="62225" y="183642"/>
                  </a:cubicBezTo>
                  <a:cubicBezTo>
                    <a:pt x="62225" y="183642"/>
                    <a:pt x="58176" y="186913"/>
                    <a:pt x="59890" y="190324"/>
                  </a:cubicBezTo>
                  <a:cubicBezTo>
                    <a:pt x="61604" y="193735"/>
                    <a:pt x="66959" y="192199"/>
                    <a:pt x="66959" y="192199"/>
                  </a:cubicBezTo>
                  <a:cubicBezTo>
                    <a:pt x="514156" y="-7207"/>
                    <a:pt x="986540" y="-35167"/>
                    <a:pt x="1402010" y="154763"/>
                  </a:cubicBezTo>
                  <a:cubicBezTo>
                    <a:pt x="2220361" y="528726"/>
                    <a:pt x="2546084" y="1622623"/>
                    <a:pt x="2229032" y="2734319"/>
                  </a:cubicBezTo>
                  <a:lnTo>
                    <a:pt x="2191499" y="2849202"/>
                  </a:lnTo>
                  <a:lnTo>
                    <a:pt x="2121922" y="2804073"/>
                  </a:lnTo>
                  <a:cubicBezTo>
                    <a:pt x="1801129" y="2602569"/>
                    <a:pt x="1421055" y="2395579"/>
                    <a:pt x="1003565" y="2198977"/>
                  </a:cubicBezTo>
                  <a:cubicBezTo>
                    <a:pt x="1003565" y="2198977"/>
                    <a:pt x="997199" y="2196820"/>
                    <a:pt x="995646" y="2201009"/>
                  </a:cubicBezTo>
                  <a:cubicBezTo>
                    <a:pt x="994090" y="2205199"/>
                    <a:pt x="998896" y="2208929"/>
                    <a:pt x="998896" y="2208929"/>
                  </a:cubicBezTo>
                  <a:cubicBezTo>
                    <a:pt x="1434380" y="2451555"/>
                    <a:pt x="1833684" y="2702502"/>
                    <a:pt x="2137892" y="2923903"/>
                  </a:cubicBezTo>
                  <a:lnTo>
                    <a:pt x="2161363" y="2941446"/>
                  </a:lnTo>
                  <a:lnTo>
                    <a:pt x="2151199" y="2972556"/>
                  </a:lnTo>
                  <a:cubicBezTo>
                    <a:pt x="2121939" y="3051889"/>
                    <a:pt x="2089344" y="3131057"/>
                    <a:pt x="2053361" y="3209803"/>
                  </a:cubicBezTo>
                  <a:cubicBezTo>
                    <a:pt x="2017373" y="3288530"/>
                    <a:pt x="1978850" y="3364970"/>
                    <a:pt x="1938019" y="3438996"/>
                  </a:cubicBezTo>
                  <a:lnTo>
                    <a:pt x="1899637" y="3502791"/>
                  </a:lnTo>
                  <a:lnTo>
                    <a:pt x="1749744" y="3459348"/>
                  </a:lnTo>
                  <a:lnTo>
                    <a:pt x="1608111" y="3415107"/>
                  </a:lnTo>
                  <a:cubicBezTo>
                    <a:pt x="1239845" y="3295233"/>
                    <a:pt x="807151" y="3126085"/>
                    <a:pt x="352814" y="2919107"/>
                  </a:cubicBezTo>
                  <a:cubicBezTo>
                    <a:pt x="277091" y="2884611"/>
                    <a:pt x="202558" y="2849879"/>
                    <a:pt x="129384" y="2815026"/>
                  </a:cubicBezTo>
                  <a:lnTo>
                    <a:pt x="0" y="2752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48"/>
            <p:cNvSpPr/>
            <p:nvPr/>
          </p:nvSpPr>
          <p:spPr>
            <a:xfrm>
              <a:off x="0" y="-1"/>
              <a:ext cx="9141087" cy="5155928"/>
            </a:xfrm>
            <a:custGeom>
              <a:avLst/>
              <a:gdLst/>
              <a:ahLst/>
              <a:cxnLst/>
              <a:rect l="l" t="t" r="r" b="b"/>
              <a:pathLst>
                <a:path w="9141087" h="5155928" extrusionOk="0">
                  <a:moveTo>
                    <a:pt x="1526153" y="0"/>
                  </a:moveTo>
                  <a:lnTo>
                    <a:pt x="9141087" y="0"/>
                  </a:lnTo>
                  <a:lnTo>
                    <a:pt x="9141087" y="5154827"/>
                  </a:lnTo>
                  <a:lnTo>
                    <a:pt x="0" y="5154827"/>
                  </a:lnTo>
                  <a:lnTo>
                    <a:pt x="0" y="5146451"/>
                  </a:lnTo>
                  <a:lnTo>
                    <a:pt x="75637" y="5154368"/>
                  </a:lnTo>
                  <a:cubicBezTo>
                    <a:pt x="776345" y="5184094"/>
                    <a:pt x="1521473" y="4787639"/>
                    <a:pt x="2058507" y="4098986"/>
                  </a:cubicBezTo>
                  <a:lnTo>
                    <a:pt x="2157322" y="3961433"/>
                  </a:lnTo>
                  <a:lnTo>
                    <a:pt x="2164242" y="3962746"/>
                  </a:lnTo>
                  <a:lnTo>
                    <a:pt x="2202530" y="3971148"/>
                  </a:lnTo>
                  <a:lnTo>
                    <a:pt x="2280575" y="3984804"/>
                  </a:lnTo>
                  <a:lnTo>
                    <a:pt x="2326734" y="3993557"/>
                  </a:lnTo>
                  <a:lnTo>
                    <a:pt x="2326992" y="3992927"/>
                  </a:lnTo>
                  <a:lnTo>
                    <a:pt x="2387013" y="4003429"/>
                  </a:lnTo>
                  <a:cubicBezTo>
                    <a:pt x="2799150" y="4065178"/>
                    <a:pt x="3079131" y="4031158"/>
                    <a:pt x="3145582" y="3885282"/>
                  </a:cubicBezTo>
                  <a:cubicBezTo>
                    <a:pt x="3218973" y="3724445"/>
                    <a:pt x="3017460" y="3460150"/>
                    <a:pt x="2630604" y="3157424"/>
                  </a:cubicBezTo>
                  <a:lnTo>
                    <a:pt x="2590729" y="3127515"/>
                  </a:lnTo>
                  <a:lnTo>
                    <a:pt x="2667774" y="2889009"/>
                  </a:lnTo>
                  <a:cubicBezTo>
                    <a:pt x="3005732" y="1683964"/>
                    <a:pt x="2631698" y="490305"/>
                    <a:pt x="1719839" y="73550"/>
                  </a:cubicBezTo>
                  <a:lnTo>
                    <a:pt x="15261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48"/>
            <p:cNvSpPr/>
            <p:nvPr/>
          </p:nvSpPr>
          <p:spPr>
            <a:xfrm>
              <a:off x="0" y="3174823"/>
              <a:ext cx="1677049" cy="1665275"/>
            </a:xfrm>
            <a:custGeom>
              <a:avLst/>
              <a:gdLst/>
              <a:ahLst/>
              <a:cxnLst/>
              <a:rect l="l" t="t" r="r" b="b"/>
              <a:pathLst>
                <a:path w="1677049" h="1665275" extrusionOk="0">
                  <a:moveTo>
                    <a:pt x="0" y="0"/>
                  </a:moveTo>
                  <a:lnTo>
                    <a:pt x="55062" y="27525"/>
                  </a:lnTo>
                  <a:cubicBezTo>
                    <a:pt x="140029" y="68726"/>
                    <a:pt x="226710" y="109496"/>
                    <a:pt x="314915" y="149684"/>
                  </a:cubicBezTo>
                  <a:cubicBezTo>
                    <a:pt x="667741" y="310496"/>
                    <a:pt x="1011578" y="446790"/>
                    <a:pt x="1331241" y="555564"/>
                  </a:cubicBezTo>
                  <a:lnTo>
                    <a:pt x="1521376" y="617362"/>
                  </a:lnTo>
                  <a:lnTo>
                    <a:pt x="1521140" y="617775"/>
                  </a:lnTo>
                  <a:lnTo>
                    <a:pt x="1540381" y="623539"/>
                  </a:lnTo>
                  <a:lnTo>
                    <a:pt x="1566219" y="631937"/>
                  </a:lnTo>
                  <a:lnTo>
                    <a:pt x="1666079" y="661195"/>
                  </a:lnTo>
                  <a:lnTo>
                    <a:pt x="1677049" y="664481"/>
                  </a:lnTo>
                  <a:lnTo>
                    <a:pt x="1667186" y="678371"/>
                  </a:lnTo>
                  <a:cubicBezTo>
                    <a:pt x="1224914" y="1253212"/>
                    <a:pt x="632916" y="1612206"/>
                    <a:pt x="58278" y="1663563"/>
                  </a:cubicBezTo>
                  <a:lnTo>
                    <a:pt x="0" y="1665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48"/>
            <p:cNvSpPr/>
            <p:nvPr/>
          </p:nvSpPr>
          <p:spPr>
            <a:xfrm>
              <a:off x="2376848" y="3253687"/>
              <a:ext cx="343930" cy="361770"/>
            </a:xfrm>
            <a:custGeom>
              <a:avLst/>
              <a:gdLst/>
              <a:ahLst/>
              <a:cxnLst/>
              <a:rect l="l" t="t" r="r" b="b"/>
              <a:pathLst>
                <a:path w="343930" h="361770" extrusionOk="0">
                  <a:moveTo>
                    <a:pt x="163744" y="0"/>
                  </a:moveTo>
                  <a:lnTo>
                    <a:pt x="178396" y="13750"/>
                  </a:lnTo>
                  <a:cubicBezTo>
                    <a:pt x="304317" y="138942"/>
                    <a:pt x="364544" y="238018"/>
                    <a:pt x="337605" y="297178"/>
                  </a:cubicBezTo>
                  <a:cubicBezTo>
                    <a:pt x="320278" y="335262"/>
                    <a:pt x="269017" y="356259"/>
                    <a:pt x="189169" y="361598"/>
                  </a:cubicBezTo>
                  <a:lnTo>
                    <a:pt x="101228" y="361770"/>
                  </a:lnTo>
                  <a:lnTo>
                    <a:pt x="94227" y="361237"/>
                  </a:lnTo>
                  <a:lnTo>
                    <a:pt x="4676" y="352915"/>
                  </a:lnTo>
                  <a:lnTo>
                    <a:pt x="0" y="352321"/>
                  </a:lnTo>
                  <a:lnTo>
                    <a:pt x="101987" y="150236"/>
                  </a:lnTo>
                  <a:lnTo>
                    <a:pt x="1637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4" name="Google Shape;344;p48"/>
          <p:cNvSpPr txBox="1">
            <a:spLocks noGrp="1"/>
          </p:cNvSpPr>
          <p:nvPr>
            <p:ph type="body" idx="1"/>
          </p:nvPr>
        </p:nvSpPr>
        <p:spPr>
          <a:xfrm>
            <a:off x="5135893" y="3606580"/>
            <a:ext cx="6380800" cy="11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L="609585" lvl="0" indent="-304792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500"/>
              <a:buNone/>
              <a:defRPr sz="3733">
                <a:solidFill>
                  <a:srgbClr val="FFFFFF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5" name="Google Shape;345;p48"/>
          <p:cNvSpPr txBox="1">
            <a:spLocks noGrp="1"/>
          </p:cNvSpPr>
          <p:nvPr>
            <p:ph type="body" idx="2"/>
          </p:nvPr>
        </p:nvSpPr>
        <p:spPr>
          <a:xfrm>
            <a:off x="5135893" y="4882589"/>
            <a:ext cx="63808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SzPts val="2250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46" name="Google Shape;346;p48"/>
          <p:cNvPicPr preferRelativeResize="0"/>
          <p:nvPr/>
        </p:nvPicPr>
        <p:blipFill rotWithShape="1">
          <a:blip r:embed="rId2">
            <a:alphaModFix/>
          </a:blip>
          <a:srcRect b="52283"/>
          <a:stretch/>
        </p:blipFill>
        <p:spPr>
          <a:xfrm>
            <a:off x="5135894" y="1710880"/>
            <a:ext cx="4134489" cy="11420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5163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42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>
  <p:cSld name="Image and Text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9"/>
          <p:cNvSpPr>
            <a:spLocks noGrp="1"/>
          </p:cNvSpPr>
          <p:nvPr>
            <p:ph type="pic" idx="2"/>
          </p:nvPr>
        </p:nvSpPr>
        <p:spPr>
          <a:xfrm>
            <a:off x="666751" y="1352552"/>
            <a:ext cx="7733600" cy="4284000"/>
          </a:xfrm>
          <a:prstGeom prst="rect">
            <a:avLst/>
          </a:prstGeom>
          <a:noFill/>
          <a:ln>
            <a:noFill/>
          </a:ln>
        </p:spPr>
      </p:sp>
      <p:sp>
        <p:nvSpPr>
          <p:cNvPr id="349" name="Google Shape;349;p49"/>
          <p:cNvSpPr txBox="1">
            <a:spLocks noGrp="1"/>
          </p:cNvSpPr>
          <p:nvPr>
            <p:ph type="body" idx="1"/>
          </p:nvPr>
        </p:nvSpPr>
        <p:spPr>
          <a:xfrm>
            <a:off x="8592277" y="1352552"/>
            <a:ext cx="2924400" cy="42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133">
                <a:solidFill>
                  <a:schemeClr val="dk1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0" name="Google Shape;350;p49"/>
          <p:cNvSpPr txBox="1">
            <a:spLocks noGrp="1"/>
          </p:cNvSpPr>
          <p:nvPr>
            <p:ph type="title"/>
          </p:nvPr>
        </p:nvSpPr>
        <p:spPr>
          <a:xfrm>
            <a:off x="666751" y="366185"/>
            <a:ext cx="108500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49"/>
          <p:cNvSpPr txBox="1">
            <a:spLocks noGrp="1"/>
          </p:cNvSpPr>
          <p:nvPr>
            <p:ph type="ftr" idx="11"/>
          </p:nvPr>
        </p:nvSpPr>
        <p:spPr>
          <a:xfrm>
            <a:off x="675216" y="5655759"/>
            <a:ext cx="108332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79218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aption">
  <p:cSld name="Image and Caption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0"/>
          <p:cNvSpPr>
            <a:spLocks noGrp="1"/>
          </p:cNvSpPr>
          <p:nvPr>
            <p:ph type="pic" idx="2"/>
          </p:nvPr>
        </p:nvSpPr>
        <p:spPr>
          <a:xfrm>
            <a:off x="666751" y="1352551"/>
            <a:ext cx="10850000" cy="3708400"/>
          </a:xfrm>
          <a:prstGeom prst="rect">
            <a:avLst/>
          </a:prstGeom>
          <a:noFill/>
          <a:ln>
            <a:noFill/>
          </a:ln>
        </p:spPr>
      </p:sp>
      <p:sp>
        <p:nvSpPr>
          <p:cNvPr id="354" name="Google Shape;354;p50"/>
          <p:cNvSpPr txBox="1">
            <a:spLocks noGrp="1"/>
          </p:cNvSpPr>
          <p:nvPr>
            <p:ph type="body" idx="1"/>
          </p:nvPr>
        </p:nvSpPr>
        <p:spPr>
          <a:xfrm>
            <a:off x="665644" y="5083156"/>
            <a:ext cx="10860800" cy="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133">
                <a:solidFill>
                  <a:srgbClr val="717073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5" name="Google Shape;355;p50"/>
          <p:cNvSpPr txBox="1">
            <a:spLocks noGrp="1"/>
          </p:cNvSpPr>
          <p:nvPr>
            <p:ph type="title"/>
          </p:nvPr>
        </p:nvSpPr>
        <p:spPr>
          <a:xfrm>
            <a:off x="666751" y="366185"/>
            <a:ext cx="108500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50"/>
          <p:cNvSpPr txBox="1">
            <a:spLocks noGrp="1"/>
          </p:cNvSpPr>
          <p:nvPr>
            <p:ph type="ftr" idx="11"/>
          </p:nvPr>
        </p:nvSpPr>
        <p:spPr>
          <a:xfrm>
            <a:off x="675216" y="5655759"/>
            <a:ext cx="108332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293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Images with Captions">
  <p:cSld name="2 Images with Captions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>
            <a:spLocks noGrp="1"/>
          </p:cNvSpPr>
          <p:nvPr>
            <p:ph type="title"/>
          </p:nvPr>
        </p:nvSpPr>
        <p:spPr>
          <a:xfrm>
            <a:off x="666751" y="366185"/>
            <a:ext cx="108500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51"/>
          <p:cNvSpPr>
            <a:spLocks noGrp="1"/>
          </p:cNvSpPr>
          <p:nvPr>
            <p:ph type="pic" idx="2"/>
          </p:nvPr>
        </p:nvSpPr>
        <p:spPr>
          <a:xfrm>
            <a:off x="6299597" y="1354235"/>
            <a:ext cx="5209600" cy="3706800"/>
          </a:xfrm>
          <a:prstGeom prst="rect">
            <a:avLst/>
          </a:prstGeom>
          <a:noFill/>
          <a:ln>
            <a:noFill/>
          </a:ln>
        </p:spPr>
      </p:sp>
      <p:sp>
        <p:nvSpPr>
          <p:cNvPr id="360" name="Google Shape;360;p51"/>
          <p:cNvSpPr txBox="1">
            <a:spLocks noGrp="1"/>
          </p:cNvSpPr>
          <p:nvPr>
            <p:ph type="body" idx="1"/>
          </p:nvPr>
        </p:nvSpPr>
        <p:spPr>
          <a:xfrm>
            <a:off x="6299597" y="5098285"/>
            <a:ext cx="5220800" cy="5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None/>
              <a:defRPr sz="1867">
                <a:solidFill>
                  <a:srgbClr val="898989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1" name="Google Shape;361;p51"/>
          <p:cNvSpPr>
            <a:spLocks noGrp="1"/>
          </p:cNvSpPr>
          <p:nvPr>
            <p:ph type="pic" idx="3"/>
          </p:nvPr>
        </p:nvSpPr>
        <p:spPr>
          <a:xfrm>
            <a:off x="677641" y="1354235"/>
            <a:ext cx="5236400" cy="3706800"/>
          </a:xfrm>
          <a:prstGeom prst="rect">
            <a:avLst/>
          </a:prstGeom>
          <a:noFill/>
          <a:ln>
            <a:noFill/>
          </a:ln>
        </p:spPr>
      </p:sp>
      <p:sp>
        <p:nvSpPr>
          <p:cNvPr id="362" name="Google Shape;362;p51"/>
          <p:cNvSpPr txBox="1">
            <a:spLocks noGrp="1"/>
          </p:cNvSpPr>
          <p:nvPr>
            <p:ph type="body" idx="4"/>
          </p:nvPr>
        </p:nvSpPr>
        <p:spPr>
          <a:xfrm>
            <a:off x="676744" y="5095095"/>
            <a:ext cx="5220800" cy="5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None/>
              <a:defRPr sz="1867">
                <a:solidFill>
                  <a:srgbClr val="898989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3" name="Google Shape;363;p51"/>
          <p:cNvSpPr txBox="1">
            <a:spLocks noGrp="1"/>
          </p:cNvSpPr>
          <p:nvPr>
            <p:ph type="ftr" idx="11"/>
          </p:nvPr>
        </p:nvSpPr>
        <p:spPr>
          <a:xfrm>
            <a:off x="675216" y="5655759"/>
            <a:ext cx="108332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92054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Images with Captions and Details">
  <p:cSld name="2 Images with Captions and Details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2"/>
          <p:cNvSpPr/>
          <p:nvPr/>
        </p:nvSpPr>
        <p:spPr>
          <a:xfrm>
            <a:off x="677641" y="3836828"/>
            <a:ext cx="5236400" cy="1795200"/>
          </a:xfrm>
          <a:prstGeom prst="rect">
            <a:avLst/>
          </a:prstGeom>
          <a:solidFill>
            <a:srgbClr val="F1F2F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52"/>
          <p:cNvSpPr/>
          <p:nvPr/>
        </p:nvSpPr>
        <p:spPr>
          <a:xfrm>
            <a:off x="6310064" y="3836828"/>
            <a:ext cx="5199200" cy="1795200"/>
          </a:xfrm>
          <a:prstGeom prst="rect">
            <a:avLst/>
          </a:prstGeom>
          <a:solidFill>
            <a:srgbClr val="F1F2F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52"/>
          <p:cNvSpPr txBox="1">
            <a:spLocks noGrp="1"/>
          </p:cNvSpPr>
          <p:nvPr>
            <p:ph type="title"/>
          </p:nvPr>
        </p:nvSpPr>
        <p:spPr>
          <a:xfrm>
            <a:off x="666751" y="366185"/>
            <a:ext cx="108500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52"/>
          <p:cNvSpPr>
            <a:spLocks noGrp="1"/>
          </p:cNvSpPr>
          <p:nvPr>
            <p:ph type="pic" idx="2"/>
          </p:nvPr>
        </p:nvSpPr>
        <p:spPr>
          <a:xfrm>
            <a:off x="6299597" y="1354233"/>
            <a:ext cx="5209600" cy="248160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52"/>
          <p:cNvSpPr>
            <a:spLocks noGrp="1"/>
          </p:cNvSpPr>
          <p:nvPr>
            <p:ph type="pic" idx="3"/>
          </p:nvPr>
        </p:nvSpPr>
        <p:spPr>
          <a:xfrm>
            <a:off x="677641" y="1354233"/>
            <a:ext cx="5236400" cy="2496000"/>
          </a:xfrm>
          <a:prstGeom prst="rect">
            <a:avLst/>
          </a:prstGeom>
          <a:noFill/>
          <a:ln>
            <a:noFill/>
          </a:ln>
        </p:spPr>
      </p:sp>
      <p:sp>
        <p:nvSpPr>
          <p:cNvPr id="370" name="Google Shape;370;p52"/>
          <p:cNvSpPr txBox="1">
            <a:spLocks noGrp="1"/>
          </p:cNvSpPr>
          <p:nvPr>
            <p:ph type="ftr" idx="11"/>
          </p:nvPr>
        </p:nvSpPr>
        <p:spPr>
          <a:xfrm>
            <a:off x="675216" y="5655759"/>
            <a:ext cx="108332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52"/>
          <p:cNvSpPr txBox="1">
            <a:spLocks noGrp="1"/>
          </p:cNvSpPr>
          <p:nvPr>
            <p:ph type="body" idx="1"/>
          </p:nvPr>
        </p:nvSpPr>
        <p:spPr>
          <a:xfrm>
            <a:off x="912284" y="4029116"/>
            <a:ext cx="4800800" cy="1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2" name="Google Shape;372;p52"/>
          <p:cNvSpPr txBox="1">
            <a:spLocks noGrp="1"/>
          </p:cNvSpPr>
          <p:nvPr>
            <p:ph type="body" idx="4"/>
          </p:nvPr>
        </p:nvSpPr>
        <p:spPr>
          <a:xfrm>
            <a:off x="6506309" y="4029116"/>
            <a:ext cx="4800800" cy="1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3" name="Google Shape;373;p52"/>
          <p:cNvSpPr txBox="1">
            <a:spLocks noGrp="1"/>
          </p:cNvSpPr>
          <p:nvPr>
            <p:ph type="body" idx="5"/>
          </p:nvPr>
        </p:nvSpPr>
        <p:spPr>
          <a:xfrm>
            <a:off x="677641" y="3164753"/>
            <a:ext cx="5236400" cy="6708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180000" tIns="45700" rIns="91425" bIns="45700" anchor="ctr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None/>
              <a:defRPr b="1">
                <a:solidFill>
                  <a:srgbClr val="FFFFFF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4" name="Google Shape;374;p52"/>
          <p:cNvSpPr txBox="1">
            <a:spLocks noGrp="1"/>
          </p:cNvSpPr>
          <p:nvPr>
            <p:ph type="body" idx="6"/>
          </p:nvPr>
        </p:nvSpPr>
        <p:spPr>
          <a:xfrm>
            <a:off x="6310064" y="3164753"/>
            <a:ext cx="5199200" cy="6708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180000" tIns="45700" rIns="91425" bIns="45700" anchor="ctr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None/>
              <a:defRPr b="1">
                <a:solidFill>
                  <a:srgbClr val="FFFFFF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24196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mages with Captions">
  <p:cSld name="3 Images with Captions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3"/>
          <p:cNvSpPr>
            <a:spLocks noGrp="1"/>
          </p:cNvSpPr>
          <p:nvPr>
            <p:ph type="pic" idx="2"/>
          </p:nvPr>
        </p:nvSpPr>
        <p:spPr>
          <a:xfrm>
            <a:off x="688821" y="1352551"/>
            <a:ext cx="3486800" cy="3708400"/>
          </a:xfrm>
          <a:prstGeom prst="rect">
            <a:avLst/>
          </a:prstGeom>
          <a:noFill/>
          <a:ln>
            <a:noFill/>
          </a:ln>
        </p:spPr>
      </p:sp>
      <p:sp>
        <p:nvSpPr>
          <p:cNvPr id="377" name="Google Shape;377;p53"/>
          <p:cNvSpPr txBox="1">
            <a:spLocks noGrp="1"/>
          </p:cNvSpPr>
          <p:nvPr>
            <p:ph type="body" idx="1"/>
          </p:nvPr>
        </p:nvSpPr>
        <p:spPr>
          <a:xfrm>
            <a:off x="688821" y="5060951"/>
            <a:ext cx="3486800" cy="5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None/>
              <a:defRPr sz="1867">
                <a:solidFill>
                  <a:srgbClr val="898989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8" name="Google Shape;378;p53"/>
          <p:cNvSpPr txBox="1">
            <a:spLocks noGrp="1"/>
          </p:cNvSpPr>
          <p:nvPr>
            <p:ph type="title"/>
          </p:nvPr>
        </p:nvSpPr>
        <p:spPr>
          <a:xfrm>
            <a:off x="666751" y="366185"/>
            <a:ext cx="108500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53"/>
          <p:cNvSpPr>
            <a:spLocks noGrp="1"/>
          </p:cNvSpPr>
          <p:nvPr>
            <p:ph type="pic" idx="3"/>
          </p:nvPr>
        </p:nvSpPr>
        <p:spPr>
          <a:xfrm>
            <a:off x="4319769" y="1352549"/>
            <a:ext cx="3519600" cy="3708400"/>
          </a:xfrm>
          <a:prstGeom prst="rect">
            <a:avLst/>
          </a:prstGeom>
          <a:noFill/>
          <a:ln>
            <a:noFill/>
          </a:ln>
        </p:spPr>
      </p:sp>
      <p:sp>
        <p:nvSpPr>
          <p:cNvPr id="380" name="Google Shape;380;p53"/>
          <p:cNvSpPr txBox="1">
            <a:spLocks noGrp="1"/>
          </p:cNvSpPr>
          <p:nvPr>
            <p:ph type="body" idx="4"/>
          </p:nvPr>
        </p:nvSpPr>
        <p:spPr>
          <a:xfrm>
            <a:off x="4319769" y="5060951"/>
            <a:ext cx="3519600" cy="5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None/>
              <a:defRPr sz="1867">
                <a:solidFill>
                  <a:srgbClr val="898989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1" name="Google Shape;381;p53"/>
          <p:cNvSpPr>
            <a:spLocks noGrp="1"/>
          </p:cNvSpPr>
          <p:nvPr>
            <p:ph type="pic" idx="5"/>
          </p:nvPr>
        </p:nvSpPr>
        <p:spPr>
          <a:xfrm>
            <a:off x="7983465" y="1352549"/>
            <a:ext cx="3519600" cy="3708400"/>
          </a:xfrm>
          <a:prstGeom prst="rect">
            <a:avLst/>
          </a:prstGeom>
          <a:noFill/>
          <a:ln>
            <a:noFill/>
          </a:ln>
        </p:spPr>
      </p:sp>
      <p:sp>
        <p:nvSpPr>
          <p:cNvPr id="382" name="Google Shape;382;p53"/>
          <p:cNvSpPr txBox="1">
            <a:spLocks noGrp="1"/>
          </p:cNvSpPr>
          <p:nvPr>
            <p:ph type="body" idx="6"/>
          </p:nvPr>
        </p:nvSpPr>
        <p:spPr>
          <a:xfrm>
            <a:off x="7983465" y="5060951"/>
            <a:ext cx="3519600" cy="5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None/>
              <a:defRPr sz="1867">
                <a:solidFill>
                  <a:srgbClr val="898989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3" name="Google Shape;383;p53"/>
          <p:cNvSpPr txBox="1">
            <a:spLocks noGrp="1"/>
          </p:cNvSpPr>
          <p:nvPr>
            <p:ph type="ftr" idx="11"/>
          </p:nvPr>
        </p:nvSpPr>
        <p:spPr>
          <a:xfrm>
            <a:off x="675216" y="5655759"/>
            <a:ext cx="108332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46089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Chart">
  <p:cSld name="Text and Chart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4"/>
          <p:cNvSpPr txBox="1">
            <a:spLocks noGrp="1"/>
          </p:cNvSpPr>
          <p:nvPr>
            <p:ph type="body" idx="1"/>
          </p:nvPr>
        </p:nvSpPr>
        <p:spPr>
          <a:xfrm>
            <a:off x="666751" y="1352552"/>
            <a:ext cx="3509200" cy="4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6" name="Google Shape;386;p54"/>
          <p:cNvSpPr>
            <a:spLocks noGrp="1"/>
          </p:cNvSpPr>
          <p:nvPr>
            <p:ph type="chart" idx="2"/>
          </p:nvPr>
        </p:nvSpPr>
        <p:spPr>
          <a:xfrm>
            <a:off x="4367808" y="1352552"/>
            <a:ext cx="7157600" cy="4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F3227"/>
              </a:buClr>
              <a:buSzPts val="225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F3227"/>
              </a:buClr>
              <a:buSzPts val="2000"/>
              <a:buFont typeface="NTR"/>
              <a:buChar char="-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F3227"/>
              </a:buClr>
              <a:buSzPts val="2000"/>
              <a:buFont typeface="Noto Sans Symbols"/>
              <a:buChar char="▪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TR"/>
              <a:buChar char="-"/>
              <a:defRPr sz="2133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13"/>
              <a:buFont typeface="NTR"/>
              <a:buChar char="-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54"/>
          <p:cNvSpPr txBox="1">
            <a:spLocks noGrp="1"/>
          </p:cNvSpPr>
          <p:nvPr>
            <p:ph type="title"/>
          </p:nvPr>
        </p:nvSpPr>
        <p:spPr>
          <a:xfrm>
            <a:off x="666751" y="366185"/>
            <a:ext cx="108500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54"/>
          <p:cNvSpPr txBox="1">
            <a:spLocks noGrp="1"/>
          </p:cNvSpPr>
          <p:nvPr>
            <p:ph type="ftr" idx="11"/>
          </p:nvPr>
        </p:nvSpPr>
        <p:spPr>
          <a:xfrm>
            <a:off x="675216" y="5655759"/>
            <a:ext cx="108332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19897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5"/>
          <p:cNvSpPr>
            <a:spLocks noGrp="1"/>
          </p:cNvSpPr>
          <p:nvPr>
            <p:ph type="chart" idx="2"/>
          </p:nvPr>
        </p:nvSpPr>
        <p:spPr>
          <a:xfrm>
            <a:off x="666752" y="1808992"/>
            <a:ext cx="10858400" cy="3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F3227"/>
              </a:buClr>
              <a:buSzPts val="225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F3227"/>
              </a:buClr>
              <a:buSzPts val="2000"/>
              <a:buFont typeface="NTR"/>
              <a:buChar char="-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F3227"/>
              </a:buClr>
              <a:buSzPts val="2000"/>
              <a:buFont typeface="Noto Sans Symbols"/>
              <a:buChar char="▪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TR"/>
              <a:buChar char="-"/>
              <a:defRPr sz="2133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13"/>
              <a:buFont typeface="NTR"/>
              <a:buChar char="-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1" name="Google Shape;391;p55"/>
          <p:cNvSpPr txBox="1">
            <a:spLocks noGrp="1"/>
          </p:cNvSpPr>
          <p:nvPr>
            <p:ph type="title"/>
          </p:nvPr>
        </p:nvSpPr>
        <p:spPr>
          <a:xfrm>
            <a:off x="666751" y="366185"/>
            <a:ext cx="108500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55"/>
          <p:cNvSpPr txBox="1">
            <a:spLocks noGrp="1"/>
          </p:cNvSpPr>
          <p:nvPr>
            <p:ph type="body" idx="1"/>
          </p:nvPr>
        </p:nvSpPr>
        <p:spPr>
          <a:xfrm>
            <a:off x="656073" y="1221317"/>
            <a:ext cx="108692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None/>
              <a:defRPr/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3" name="Google Shape;393;p55"/>
          <p:cNvSpPr txBox="1">
            <a:spLocks noGrp="1"/>
          </p:cNvSpPr>
          <p:nvPr>
            <p:ph type="ftr" idx="11"/>
          </p:nvPr>
        </p:nvSpPr>
        <p:spPr>
          <a:xfrm>
            <a:off x="675216" y="5655759"/>
            <a:ext cx="108332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12981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s">
  <p:cSld name="Title and Bullets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6"/>
          <p:cNvSpPr txBox="1">
            <a:spLocks noGrp="1"/>
          </p:cNvSpPr>
          <p:nvPr>
            <p:ph type="title"/>
          </p:nvPr>
        </p:nvSpPr>
        <p:spPr>
          <a:xfrm>
            <a:off x="666751" y="366185"/>
            <a:ext cx="108500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56"/>
          <p:cNvSpPr txBox="1">
            <a:spLocks noGrp="1"/>
          </p:cNvSpPr>
          <p:nvPr>
            <p:ph type="body" idx="1"/>
          </p:nvPr>
        </p:nvSpPr>
        <p:spPr>
          <a:xfrm>
            <a:off x="666751" y="1352552"/>
            <a:ext cx="10850000" cy="4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7" name="Google Shape;397;p56"/>
          <p:cNvSpPr txBox="1">
            <a:spLocks noGrp="1"/>
          </p:cNvSpPr>
          <p:nvPr>
            <p:ph type="ftr" idx="11"/>
          </p:nvPr>
        </p:nvSpPr>
        <p:spPr>
          <a:xfrm>
            <a:off x="675216" y="5655759"/>
            <a:ext cx="108332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066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6475-173B-4037-9FD8-7FC6CDFCEBD9}" type="datetimeFigureOut">
              <a:rPr lang="de-CH" smtClean="0"/>
              <a:t>14.08.2024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2EA8-7B86-461A-A3A5-BFBB7E6D654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99223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Comparison">
  <p:cSld name="Two Content Comparison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7"/>
          <p:cNvSpPr/>
          <p:nvPr/>
        </p:nvSpPr>
        <p:spPr>
          <a:xfrm>
            <a:off x="6096000" y="1"/>
            <a:ext cx="6096000" cy="67560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57"/>
          <p:cNvSpPr txBox="1">
            <a:spLocks noGrp="1"/>
          </p:cNvSpPr>
          <p:nvPr>
            <p:ph type="title"/>
          </p:nvPr>
        </p:nvSpPr>
        <p:spPr>
          <a:xfrm>
            <a:off x="666751" y="366185"/>
            <a:ext cx="108500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57"/>
          <p:cNvSpPr txBox="1">
            <a:spLocks noGrp="1"/>
          </p:cNvSpPr>
          <p:nvPr>
            <p:ph type="body" idx="1"/>
          </p:nvPr>
        </p:nvSpPr>
        <p:spPr>
          <a:xfrm>
            <a:off x="666752" y="1352552"/>
            <a:ext cx="5247200" cy="4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2" name="Google Shape;402;p57"/>
          <p:cNvSpPr txBox="1">
            <a:spLocks noGrp="1"/>
          </p:cNvSpPr>
          <p:nvPr>
            <p:ph type="body" idx="2"/>
          </p:nvPr>
        </p:nvSpPr>
        <p:spPr>
          <a:xfrm>
            <a:off x="6288617" y="1352552"/>
            <a:ext cx="5228000" cy="4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>
                <a:solidFill>
                  <a:srgbClr val="FFFFFF"/>
                </a:solidFill>
              </a:defRPr>
            </a:lvl1pPr>
            <a:lvl2pPr marL="1219170" lvl="1" indent="-47412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-"/>
              <a:defRPr>
                <a:solidFill>
                  <a:srgbClr val="FFFFFF"/>
                </a:solidFill>
              </a:defRPr>
            </a:lvl2pPr>
            <a:lvl3pPr marL="1828754" lvl="2" indent="-47412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>
                <a:solidFill>
                  <a:srgbClr val="FFFFFF"/>
                </a:solidFill>
              </a:defRPr>
            </a:lvl3pPr>
            <a:lvl4pPr marL="2438339" lvl="3" indent="-47412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-"/>
              <a:defRPr>
                <a:solidFill>
                  <a:srgbClr val="FFFFFF"/>
                </a:solidFill>
              </a:defRPr>
            </a:lvl4pPr>
            <a:lvl5pPr marL="3047924" lvl="4" indent="-41595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13"/>
              <a:buChar char="-"/>
              <a:defRPr>
                <a:solidFill>
                  <a:srgbClr val="FFFFFF"/>
                </a:solidFill>
              </a:defRPr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3" name="Google Shape;403;p57"/>
          <p:cNvCxnSpPr/>
          <p:nvPr/>
        </p:nvCxnSpPr>
        <p:spPr>
          <a:xfrm>
            <a:off x="10912828" y="6304756"/>
            <a:ext cx="0" cy="3532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4" name="Google Shape;404;p57"/>
          <p:cNvSpPr txBox="1"/>
          <p:nvPr/>
        </p:nvSpPr>
        <p:spPr>
          <a:xfrm>
            <a:off x="10959941" y="6298280"/>
            <a:ext cx="5484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57"/>
          <p:cNvSpPr txBox="1">
            <a:spLocks noGrp="1"/>
          </p:cNvSpPr>
          <p:nvPr>
            <p:ph type="ftr" idx="11"/>
          </p:nvPr>
        </p:nvSpPr>
        <p:spPr>
          <a:xfrm>
            <a:off x="675216" y="5655759"/>
            <a:ext cx="108332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80017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">
  <p:cSld name="Full Image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8"/>
          <p:cNvSpPr txBox="1">
            <a:spLocks noGrp="1"/>
          </p:cNvSpPr>
          <p:nvPr>
            <p:ph type="title"/>
          </p:nvPr>
        </p:nvSpPr>
        <p:spPr>
          <a:xfrm>
            <a:off x="666751" y="366185"/>
            <a:ext cx="108500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58"/>
          <p:cNvSpPr txBox="1"/>
          <p:nvPr/>
        </p:nvSpPr>
        <p:spPr>
          <a:xfrm>
            <a:off x="3797575" y="-298436"/>
            <a:ext cx="4588400" cy="4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rm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0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Please insert picture from format background – picture/texture fill</a:t>
            </a: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58"/>
          <p:cNvSpPr txBox="1">
            <a:spLocks noGrp="1"/>
          </p:cNvSpPr>
          <p:nvPr>
            <p:ph type="ftr" idx="11"/>
          </p:nvPr>
        </p:nvSpPr>
        <p:spPr>
          <a:xfrm>
            <a:off x="675216" y="5655759"/>
            <a:ext cx="108332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00294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p-up Boxes">
  <p:cSld name="Pop-up Boxes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9"/>
          <p:cNvSpPr txBox="1">
            <a:spLocks noGrp="1"/>
          </p:cNvSpPr>
          <p:nvPr>
            <p:ph type="title"/>
          </p:nvPr>
        </p:nvSpPr>
        <p:spPr>
          <a:xfrm>
            <a:off x="666751" y="366185"/>
            <a:ext cx="108500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59"/>
          <p:cNvSpPr txBox="1">
            <a:spLocks noGrp="1"/>
          </p:cNvSpPr>
          <p:nvPr>
            <p:ph type="body" idx="1"/>
          </p:nvPr>
        </p:nvSpPr>
        <p:spPr>
          <a:xfrm>
            <a:off x="939453" y="1381372"/>
            <a:ext cx="4762400" cy="8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None/>
              <a:defRPr sz="1867">
                <a:solidFill>
                  <a:srgbClr val="FFFFFF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3" name="Google Shape;413;p59"/>
          <p:cNvSpPr txBox="1">
            <a:spLocks noGrp="1"/>
          </p:cNvSpPr>
          <p:nvPr>
            <p:ph type="body" idx="2"/>
          </p:nvPr>
        </p:nvSpPr>
        <p:spPr>
          <a:xfrm>
            <a:off x="6516164" y="1381372"/>
            <a:ext cx="4762400" cy="8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None/>
              <a:defRPr sz="1867">
                <a:solidFill>
                  <a:srgbClr val="FFFFFF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4" name="Google Shape;414;p59"/>
          <p:cNvSpPr txBox="1">
            <a:spLocks noGrp="1"/>
          </p:cNvSpPr>
          <p:nvPr>
            <p:ph type="body" idx="3"/>
          </p:nvPr>
        </p:nvSpPr>
        <p:spPr>
          <a:xfrm>
            <a:off x="939453" y="2858511"/>
            <a:ext cx="4762400" cy="8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None/>
              <a:defRPr sz="1867">
                <a:solidFill>
                  <a:srgbClr val="FFFFFF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5" name="Google Shape;415;p59"/>
          <p:cNvSpPr txBox="1">
            <a:spLocks noGrp="1"/>
          </p:cNvSpPr>
          <p:nvPr>
            <p:ph type="body" idx="4"/>
          </p:nvPr>
        </p:nvSpPr>
        <p:spPr>
          <a:xfrm>
            <a:off x="6516164" y="2858511"/>
            <a:ext cx="4762400" cy="8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None/>
              <a:defRPr sz="1867">
                <a:solidFill>
                  <a:srgbClr val="FFFFFF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6" name="Google Shape;416;p59"/>
          <p:cNvSpPr txBox="1">
            <a:spLocks noGrp="1"/>
          </p:cNvSpPr>
          <p:nvPr>
            <p:ph type="body" idx="5"/>
          </p:nvPr>
        </p:nvSpPr>
        <p:spPr>
          <a:xfrm>
            <a:off x="939453" y="4335651"/>
            <a:ext cx="4762400" cy="8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None/>
              <a:defRPr sz="1867">
                <a:solidFill>
                  <a:srgbClr val="FFFFFF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7" name="Google Shape;417;p59"/>
          <p:cNvSpPr txBox="1">
            <a:spLocks noGrp="1"/>
          </p:cNvSpPr>
          <p:nvPr>
            <p:ph type="body" idx="6"/>
          </p:nvPr>
        </p:nvSpPr>
        <p:spPr>
          <a:xfrm>
            <a:off x="6516164" y="4335651"/>
            <a:ext cx="4762400" cy="8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None/>
              <a:defRPr sz="1867">
                <a:solidFill>
                  <a:srgbClr val="FFFFFF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8" name="Google Shape;418;p59"/>
          <p:cNvSpPr txBox="1">
            <a:spLocks noGrp="1"/>
          </p:cNvSpPr>
          <p:nvPr>
            <p:ph type="ftr" idx="11"/>
          </p:nvPr>
        </p:nvSpPr>
        <p:spPr>
          <a:xfrm>
            <a:off x="675216" y="5655759"/>
            <a:ext cx="108332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8615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Image">
  <p:cSld name="Text and Image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0"/>
          <p:cNvSpPr txBox="1">
            <a:spLocks noGrp="1"/>
          </p:cNvSpPr>
          <p:nvPr>
            <p:ph type="body" idx="1"/>
          </p:nvPr>
        </p:nvSpPr>
        <p:spPr>
          <a:xfrm>
            <a:off x="666751" y="1784351"/>
            <a:ext cx="5247200" cy="3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47412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133"/>
            </a:lvl1pPr>
            <a:lvl2pPr marL="1219170" lvl="1" indent="-47412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-"/>
              <a:defRPr sz="2133"/>
            </a:lvl2pPr>
            <a:lvl3pPr marL="1828754" lvl="2" indent="-47412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133"/>
            </a:lvl3pPr>
            <a:lvl4pPr marL="2438339" lvl="3" indent="-47412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-"/>
              <a:defRPr sz="2133"/>
            </a:lvl4pPr>
            <a:lvl5pPr marL="3047924" lvl="4" indent="-43178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-"/>
              <a:defRPr sz="1600"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1" name="Google Shape;421;p60"/>
          <p:cNvSpPr txBox="1">
            <a:spLocks noGrp="1"/>
          </p:cNvSpPr>
          <p:nvPr>
            <p:ph type="body" idx="2"/>
          </p:nvPr>
        </p:nvSpPr>
        <p:spPr>
          <a:xfrm>
            <a:off x="666749" y="1220755"/>
            <a:ext cx="10850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Font typeface="Arial"/>
              <a:buNone/>
              <a:defRPr sz="2400" b="1">
                <a:solidFill>
                  <a:srgbClr val="000000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2" name="Google Shape;422;p60"/>
          <p:cNvSpPr txBox="1">
            <a:spLocks noGrp="1"/>
          </p:cNvSpPr>
          <p:nvPr>
            <p:ph type="title"/>
          </p:nvPr>
        </p:nvSpPr>
        <p:spPr>
          <a:xfrm>
            <a:off x="666751" y="366185"/>
            <a:ext cx="108500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60"/>
          <p:cNvSpPr>
            <a:spLocks noGrp="1"/>
          </p:cNvSpPr>
          <p:nvPr>
            <p:ph type="pic" idx="3"/>
          </p:nvPr>
        </p:nvSpPr>
        <p:spPr>
          <a:xfrm>
            <a:off x="6278037" y="1221319"/>
            <a:ext cx="5238800" cy="3852800"/>
          </a:xfrm>
          <a:prstGeom prst="rect">
            <a:avLst/>
          </a:prstGeom>
          <a:noFill/>
          <a:ln>
            <a:noFill/>
          </a:ln>
        </p:spPr>
      </p:sp>
      <p:sp>
        <p:nvSpPr>
          <p:cNvPr id="424" name="Google Shape;424;p60"/>
          <p:cNvSpPr txBox="1">
            <a:spLocks noGrp="1"/>
          </p:cNvSpPr>
          <p:nvPr>
            <p:ph type="body" idx="4"/>
          </p:nvPr>
        </p:nvSpPr>
        <p:spPr>
          <a:xfrm>
            <a:off x="6278039" y="5082181"/>
            <a:ext cx="5238800" cy="5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None/>
              <a:defRPr sz="1867">
                <a:solidFill>
                  <a:srgbClr val="898989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5" name="Google Shape;425;p60"/>
          <p:cNvSpPr txBox="1">
            <a:spLocks noGrp="1"/>
          </p:cNvSpPr>
          <p:nvPr>
            <p:ph type="ftr" idx="11"/>
          </p:nvPr>
        </p:nvSpPr>
        <p:spPr>
          <a:xfrm>
            <a:off x="675216" y="5655759"/>
            <a:ext cx="108332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235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3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Person Profile">
  <p:cSld name="1 Person Profile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7" name="Google Shape;427;p61"/>
          <p:cNvCxnSpPr/>
          <p:nvPr/>
        </p:nvCxnSpPr>
        <p:spPr>
          <a:xfrm>
            <a:off x="3599723" y="2205113"/>
            <a:ext cx="672000" cy="0"/>
          </a:xfrm>
          <a:prstGeom prst="straightConnector1">
            <a:avLst/>
          </a:prstGeom>
          <a:noFill/>
          <a:ln w="12700" cap="rnd" cmpd="sng">
            <a:solidFill>
              <a:srgbClr val="34678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8" name="Google Shape;428;p61"/>
          <p:cNvSpPr txBox="1">
            <a:spLocks noGrp="1"/>
          </p:cNvSpPr>
          <p:nvPr>
            <p:ph type="body" idx="1"/>
          </p:nvPr>
        </p:nvSpPr>
        <p:spPr>
          <a:xfrm>
            <a:off x="3599723" y="1519120"/>
            <a:ext cx="7917200" cy="3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133" b="1" i="0">
                <a:solidFill>
                  <a:schemeClr val="accent2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9" name="Google Shape;429;p61"/>
          <p:cNvSpPr txBox="1">
            <a:spLocks noGrp="1"/>
          </p:cNvSpPr>
          <p:nvPr>
            <p:ph type="body" idx="2"/>
          </p:nvPr>
        </p:nvSpPr>
        <p:spPr>
          <a:xfrm>
            <a:off x="3599723" y="1884443"/>
            <a:ext cx="7917200" cy="3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sz="1600" b="0" i="0">
                <a:solidFill>
                  <a:schemeClr val="dk1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0" name="Google Shape;430;p61"/>
          <p:cNvSpPr txBox="1">
            <a:spLocks noGrp="1"/>
          </p:cNvSpPr>
          <p:nvPr>
            <p:ph type="body" idx="3"/>
          </p:nvPr>
        </p:nvSpPr>
        <p:spPr>
          <a:xfrm>
            <a:off x="3599723" y="2244995"/>
            <a:ext cx="7917200" cy="29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sz="1600" b="0" i="0">
                <a:solidFill>
                  <a:schemeClr val="dk1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1" name="Google Shape;431;p61"/>
          <p:cNvSpPr>
            <a:spLocks noGrp="1"/>
          </p:cNvSpPr>
          <p:nvPr>
            <p:ph type="pic" idx="4"/>
          </p:nvPr>
        </p:nvSpPr>
        <p:spPr>
          <a:xfrm>
            <a:off x="666751" y="1516893"/>
            <a:ext cx="2356800" cy="2356800"/>
          </a:xfrm>
          <a:prstGeom prst="rect">
            <a:avLst/>
          </a:prstGeom>
          <a:noFill/>
          <a:ln>
            <a:noFill/>
          </a:ln>
        </p:spPr>
      </p:sp>
      <p:sp>
        <p:nvSpPr>
          <p:cNvPr id="432" name="Google Shape;432;p61"/>
          <p:cNvSpPr txBox="1">
            <a:spLocks noGrp="1"/>
          </p:cNvSpPr>
          <p:nvPr>
            <p:ph type="title"/>
          </p:nvPr>
        </p:nvSpPr>
        <p:spPr>
          <a:xfrm>
            <a:off x="666751" y="366185"/>
            <a:ext cx="108500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61"/>
          <p:cNvSpPr txBox="1">
            <a:spLocks noGrp="1"/>
          </p:cNvSpPr>
          <p:nvPr>
            <p:ph type="ftr" idx="11"/>
          </p:nvPr>
        </p:nvSpPr>
        <p:spPr>
          <a:xfrm>
            <a:off x="675216" y="5655759"/>
            <a:ext cx="108332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3141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erson Profile">
  <p:cSld name="3 Person Profile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5" name="Google Shape;435;p62"/>
          <p:cNvCxnSpPr/>
          <p:nvPr/>
        </p:nvCxnSpPr>
        <p:spPr>
          <a:xfrm>
            <a:off x="666751" y="3576024"/>
            <a:ext cx="672000" cy="0"/>
          </a:xfrm>
          <a:prstGeom prst="straightConnector1">
            <a:avLst/>
          </a:prstGeom>
          <a:noFill/>
          <a:ln w="12700" cap="rnd" cmpd="sng">
            <a:solidFill>
              <a:srgbClr val="34678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6" name="Google Shape;436;p62"/>
          <p:cNvSpPr txBox="1">
            <a:spLocks noGrp="1"/>
          </p:cNvSpPr>
          <p:nvPr>
            <p:ph type="body" idx="1"/>
          </p:nvPr>
        </p:nvSpPr>
        <p:spPr>
          <a:xfrm>
            <a:off x="666749" y="2890031"/>
            <a:ext cx="3354000" cy="3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133" b="1" i="0">
                <a:solidFill>
                  <a:srgbClr val="BF3126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7" name="Google Shape;437;p62"/>
          <p:cNvSpPr txBox="1">
            <a:spLocks noGrp="1"/>
          </p:cNvSpPr>
          <p:nvPr>
            <p:ph type="body" idx="2"/>
          </p:nvPr>
        </p:nvSpPr>
        <p:spPr>
          <a:xfrm>
            <a:off x="666749" y="3255353"/>
            <a:ext cx="3354000" cy="3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sz="1600" b="0" i="0">
                <a:solidFill>
                  <a:srgbClr val="000000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8" name="Google Shape;438;p62"/>
          <p:cNvSpPr txBox="1">
            <a:spLocks noGrp="1"/>
          </p:cNvSpPr>
          <p:nvPr>
            <p:ph type="body" idx="3"/>
          </p:nvPr>
        </p:nvSpPr>
        <p:spPr>
          <a:xfrm>
            <a:off x="666749" y="3615907"/>
            <a:ext cx="3354000" cy="6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sz="1600" b="0" i="0">
                <a:solidFill>
                  <a:schemeClr val="dk1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9" name="Google Shape;439;p62"/>
          <p:cNvSpPr>
            <a:spLocks noGrp="1"/>
          </p:cNvSpPr>
          <p:nvPr>
            <p:ph type="pic" idx="4"/>
          </p:nvPr>
        </p:nvSpPr>
        <p:spPr>
          <a:xfrm>
            <a:off x="666751" y="1350324"/>
            <a:ext cx="1513200" cy="15132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40" name="Google Shape;440;p62"/>
          <p:cNvCxnSpPr/>
          <p:nvPr/>
        </p:nvCxnSpPr>
        <p:spPr>
          <a:xfrm>
            <a:off x="4407800" y="3576024"/>
            <a:ext cx="672000" cy="0"/>
          </a:xfrm>
          <a:prstGeom prst="straightConnector1">
            <a:avLst/>
          </a:prstGeom>
          <a:noFill/>
          <a:ln w="12700" cap="rnd" cmpd="sng">
            <a:solidFill>
              <a:srgbClr val="34678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1" name="Google Shape;441;p62"/>
          <p:cNvSpPr txBox="1">
            <a:spLocks noGrp="1"/>
          </p:cNvSpPr>
          <p:nvPr>
            <p:ph type="body" idx="5"/>
          </p:nvPr>
        </p:nvSpPr>
        <p:spPr>
          <a:xfrm>
            <a:off x="4407799" y="2890031"/>
            <a:ext cx="3354000" cy="3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133" b="1" i="0">
                <a:solidFill>
                  <a:srgbClr val="BF3126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2" name="Google Shape;442;p62"/>
          <p:cNvSpPr txBox="1">
            <a:spLocks noGrp="1"/>
          </p:cNvSpPr>
          <p:nvPr>
            <p:ph type="body" idx="6"/>
          </p:nvPr>
        </p:nvSpPr>
        <p:spPr>
          <a:xfrm>
            <a:off x="4407799" y="3255353"/>
            <a:ext cx="3354000" cy="3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sz="1600" b="0" i="0">
                <a:solidFill>
                  <a:srgbClr val="000000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3" name="Google Shape;443;p62"/>
          <p:cNvSpPr txBox="1">
            <a:spLocks noGrp="1"/>
          </p:cNvSpPr>
          <p:nvPr>
            <p:ph type="body" idx="7"/>
          </p:nvPr>
        </p:nvSpPr>
        <p:spPr>
          <a:xfrm>
            <a:off x="4407799" y="3615907"/>
            <a:ext cx="3354000" cy="6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sz="1600" b="0" i="0">
                <a:solidFill>
                  <a:schemeClr val="dk1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4" name="Google Shape;444;p62"/>
          <p:cNvSpPr>
            <a:spLocks noGrp="1"/>
          </p:cNvSpPr>
          <p:nvPr>
            <p:ph type="pic" idx="8"/>
          </p:nvPr>
        </p:nvSpPr>
        <p:spPr>
          <a:xfrm>
            <a:off x="4407800" y="1350324"/>
            <a:ext cx="1513200" cy="15132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45" name="Google Shape;445;p62"/>
          <p:cNvCxnSpPr/>
          <p:nvPr/>
        </p:nvCxnSpPr>
        <p:spPr>
          <a:xfrm>
            <a:off x="8148852" y="3576024"/>
            <a:ext cx="672000" cy="0"/>
          </a:xfrm>
          <a:prstGeom prst="straightConnector1">
            <a:avLst/>
          </a:prstGeom>
          <a:noFill/>
          <a:ln w="12700" cap="rnd" cmpd="sng">
            <a:solidFill>
              <a:srgbClr val="34678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6" name="Google Shape;446;p62"/>
          <p:cNvSpPr txBox="1">
            <a:spLocks noGrp="1"/>
          </p:cNvSpPr>
          <p:nvPr>
            <p:ph type="body" idx="9"/>
          </p:nvPr>
        </p:nvSpPr>
        <p:spPr>
          <a:xfrm>
            <a:off x="8148851" y="2890031"/>
            <a:ext cx="3354000" cy="3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133" b="1" i="0">
                <a:solidFill>
                  <a:srgbClr val="BF3126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7" name="Google Shape;447;p62"/>
          <p:cNvSpPr txBox="1">
            <a:spLocks noGrp="1"/>
          </p:cNvSpPr>
          <p:nvPr>
            <p:ph type="body" idx="13"/>
          </p:nvPr>
        </p:nvSpPr>
        <p:spPr>
          <a:xfrm>
            <a:off x="8148851" y="3255353"/>
            <a:ext cx="3354000" cy="3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sz="1600" b="0" i="0">
                <a:solidFill>
                  <a:srgbClr val="000000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8" name="Google Shape;448;p62"/>
          <p:cNvSpPr txBox="1">
            <a:spLocks noGrp="1"/>
          </p:cNvSpPr>
          <p:nvPr>
            <p:ph type="body" idx="14"/>
          </p:nvPr>
        </p:nvSpPr>
        <p:spPr>
          <a:xfrm>
            <a:off x="8148851" y="3615907"/>
            <a:ext cx="3354000" cy="6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sz="1600" b="0" i="0">
                <a:solidFill>
                  <a:schemeClr val="dk1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9" name="Google Shape;449;p62"/>
          <p:cNvSpPr>
            <a:spLocks noGrp="1"/>
          </p:cNvSpPr>
          <p:nvPr>
            <p:ph type="pic" idx="15"/>
          </p:nvPr>
        </p:nvSpPr>
        <p:spPr>
          <a:xfrm>
            <a:off x="8148852" y="1350324"/>
            <a:ext cx="1513200" cy="1513200"/>
          </a:xfrm>
          <a:prstGeom prst="rect">
            <a:avLst/>
          </a:prstGeom>
          <a:noFill/>
          <a:ln>
            <a:noFill/>
          </a:ln>
        </p:spPr>
      </p:sp>
      <p:sp>
        <p:nvSpPr>
          <p:cNvPr id="450" name="Google Shape;450;p62"/>
          <p:cNvSpPr txBox="1">
            <a:spLocks noGrp="1"/>
          </p:cNvSpPr>
          <p:nvPr>
            <p:ph type="title"/>
          </p:nvPr>
        </p:nvSpPr>
        <p:spPr>
          <a:xfrm>
            <a:off x="666751" y="366185"/>
            <a:ext cx="108500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62"/>
          <p:cNvSpPr txBox="1">
            <a:spLocks noGrp="1"/>
          </p:cNvSpPr>
          <p:nvPr>
            <p:ph type="ftr" idx="11"/>
          </p:nvPr>
        </p:nvSpPr>
        <p:spPr>
          <a:xfrm>
            <a:off x="675216" y="5655759"/>
            <a:ext cx="108332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40528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 Person Profile">
  <p:cSld name="1_4 Person Profile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63"/>
          <p:cNvCxnSpPr/>
          <p:nvPr/>
        </p:nvCxnSpPr>
        <p:spPr>
          <a:xfrm>
            <a:off x="666751" y="3576024"/>
            <a:ext cx="504400" cy="0"/>
          </a:xfrm>
          <a:prstGeom prst="straightConnector1">
            <a:avLst/>
          </a:prstGeom>
          <a:noFill/>
          <a:ln w="12700" cap="rnd" cmpd="sng">
            <a:solidFill>
              <a:srgbClr val="34678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4" name="Google Shape;454;p63"/>
          <p:cNvSpPr txBox="1">
            <a:spLocks noGrp="1"/>
          </p:cNvSpPr>
          <p:nvPr>
            <p:ph type="body" idx="1"/>
          </p:nvPr>
        </p:nvSpPr>
        <p:spPr>
          <a:xfrm>
            <a:off x="666749" y="2890031"/>
            <a:ext cx="2517600" cy="3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133" b="1" i="0">
                <a:solidFill>
                  <a:srgbClr val="BF3126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5" name="Google Shape;455;p63"/>
          <p:cNvSpPr txBox="1">
            <a:spLocks noGrp="1"/>
          </p:cNvSpPr>
          <p:nvPr>
            <p:ph type="body" idx="2"/>
          </p:nvPr>
        </p:nvSpPr>
        <p:spPr>
          <a:xfrm>
            <a:off x="666749" y="3255353"/>
            <a:ext cx="2517600" cy="3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sz="1600" b="0" i="0">
                <a:solidFill>
                  <a:srgbClr val="000000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6" name="Google Shape;456;p63"/>
          <p:cNvSpPr txBox="1">
            <a:spLocks noGrp="1"/>
          </p:cNvSpPr>
          <p:nvPr>
            <p:ph type="body" idx="3"/>
          </p:nvPr>
        </p:nvSpPr>
        <p:spPr>
          <a:xfrm>
            <a:off x="666749" y="3615907"/>
            <a:ext cx="2517600" cy="6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sz="1600" b="0" i="0">
                <a:solidFill>
                  <a:schemeClr val="dk1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7" name="Google Shape;457;p63"/>
          <p:cNvSpPr>
            <a:spLocks noGrp="1"/>
          </p:cNvSpPr>
          <p:nvPr>
            <p:ph type="pic" idx="4"/>
          </p:nvPr>
        </p:nvSpPr>
        <p:spPr>
          <a:xfrm>
            <a:off x="666751" y="1350324"/>
            <a:ext cx="1513200" cy="1513200"/>
          </a:xfrm>
          <a:prstGeom prst="rect">
            <a:avLst/>
          </a:prstGeom>
          <a:noFill/>
          <a:ln>
            <a:noFill/>
          </a:ln>
        </p:spPr>
      </p:sp>
      <p:sp>
        <p:nvSpPr>
          <p:cNvPr id="458" name="Google Shape;458;p63"/>
          <p:cNvSpPr txBox="1">
            <a:spLocks noGrp="1"/>
          </p:cNvSpPr>
          <p:nvPr>
            <p:ph type="title"/>
          </p:nvPr>
        </p:nvSpPr>
        <p:spPr>
          <a:xfrm>
            <a:off x="666751" y="366185"/>
            <a:ext cx="108500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59" name="Google Shape;459;p63"/>
          <p:cNvCxnSpPr/>
          <p:nvPr/>
        </p:nvCxnSpPr>
        <p:spPr>
          <a:xfrm>
            <a:off x="3449396" y="3576024"/>
            <a:ext cx="504400" cy="0"/>
          </a:xfrm>
          <a:prstGeom prst="straightConnector1">
            <a:avLst/>
          </a:prstGeom>
          <a:noFill/>
          <a:ln w="12700" cap="rnd" cmpd="sng">
            <a:solidFill>
              <a:srgbClr val="34678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0" name="Google Shape;460;p63"/>
          <p:cNvSpPr txBox="1">
            <a:spLocks noGrp="1"/>
          </p:cNvSpPr>
          <p:nvPr>
            <p:ph type="body" idx="5"/>
          </p:nvPr>
        </p:nvSpPr>
        <p:spPr>
          <a:xfrm>
            <a:off x="3449395" y="2890031"/>
            <a:ext cx="2517600" cy="3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133" b="1" i="0">
                <a:solidFill>
                  <a:srgbClr val="BF3126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1" name="Google Shape;461;p63"/>
          <p:cNvSpPr txBox="1">
            <a:spLocks noGrp="1"/>
          </p:cNvSpPr>
          <p:nvPr>
            <p:ph type="body" idx="6"/>
          </p:nvPr>
        </p:nvSpPr>
        <p:spPr>
          <a:xfrm>
            <a:off x="3449395" y="3255353"/>
            <a:ext cx="2517600" cy="3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sz="1600" b="0" i="0">
                <a:solidFill>
                  <a:srgbClr val="000000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2" name="Google Shape;462;p63"/>
          <p:cNvSpPr txBox="1">
            <a:spLocks noGrp="1"/>
          </p:cNvSpPr>
          <p:nvPr>
            <p:ph type="body" idx="7"/>
          </p:nvPr>
        </p:nvSpPr>
        <p:spPr>
          <a:xfrm>
            <a:off x="3449395" y="3615907"/>
            <a:ext cx="2517600" cy="6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sz="1600" b="0" i="0">
                <a:solidFill>
                  <a:schemeClr val="dk1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63" name="Google Shape;463;p63"/>
          <p:cNvCxnSpPr/>
          <p:nvPr/>
        </p:nvCxnSpPr>
        <p:spPr>
          <a:xfrm>
            <a:off x="6232041" y="3576024"/>
            <a:ext cx="504400" cy="0"/>
          </a:xfrm>
          <a:prstGeom prst="straightConnector1">
            <a:avLst/>
          </a:prstGeom>
          <a:noFill/>
          <a:ln w="12700" cap="rnd" cmpd="sng">
            <a:solidFill>
              <a:srgbClr val="34678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4" name="Google Shape;464;p63"/>
          <p:cNvSpPr txBox="1">
            <a:spLocks noGrp="1"/>
          </p:cNvSpPr>
          <p:nvPr>
            <p:ph type="body" idx="8"/>
          </p:nvPr>
        </p:nvSpPr>
        <p:spPr>
          <a:xfrm>
            <a:off x="6232040" y="2890031"/>
            <a:ext cx="2517600" cy="3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133" b="1" i="0">
                <a:solidFill>
                  <a:srgbClr val="BF3126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5" name="Google Shape;465;p63"/>
          <p:cNvSpPr txBox="1">
            <a:spLocks noGrp="1"/>
          </p:cNvSpPr>
          <p:nvPr>
            <p:ph type="body" idx="9"/>
          </p:nvPr>
        </p:nvSpPr>
        <p:spPr>
          <a:xfrm>
            <a:off x="6232040" y="3255353"/>
            <a:ext cx="2517600" cy="3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sz="1600" b="0" i="0">
                <a:solidFill>
                  <a:srgbClr val="000000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6" name="Google Shape;466;p63"/>
          <p:cNvSpPr txBox="1">
            <a:spLocks noGrp="1"/>
          </p:cNvSpPr>
          <p:nvPr>
            <p:ph type="body" idx="13"/>
          </p:nvPr>
        </p:nvSpPr>
        <p:spPr>
          <a:xfrm>
            <a:off x="6232040" y="3615907"/>
            <a:ext cx="2517600" cy="6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sz="1600" b="0" i="0">
                <a:solidFill>
                  <a:schemeClr val="dk1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67" name="Google Shape;467;p63"/>
          <p:cNvCxnSpPr/>
          <p:nvPr/>
        </p:nvCxnSpPr>
        <p:spPr>
          <a:xfrm>
            <a:off x="9014685" y="3576024"/>
            <a:ext cx="504400" cy="0"/>
          </a:xfrm>
          <a:prstGeom prst="straightConnector1">
            <a:avLst/>
          </a:prstGeom>
          <a:noFill/>
          <a:ln w="12700" cap="rnd" cmpd="sng">
            <a:solidFill>
              <a:srgbClr val="34678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8" name="Google Shape;468;p63"/>
          <p:cNvSpPr txBox="1">
            <a:spLocks noGrp="1"/>
          </p:cNvSpPr>
          <p:nvPr>
            <p:ph type="body" idx="14"/>
          </p:nvPr>
        </p:nvSpPr>
        <p:spPr>
          <a:xfrm>
            <a:off x="9014684" y="2890031"/>
            <a:ext cx="2517600" cy="3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133" b="1" i="0">
                <a:solidFill>
                  <a:srgbClr val="BF3126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9" name="Google Shape;469;p63"/>
          <p:cNvSpPr txBox="1">
            <a:spLocks noGrp="1"/>
          </p:cNvSpPr>
          <p:nvPr>
            <p:ph type="body" idx="15"/>
          </p:nvPr>
        </p:nvSpPr>
        <p:spPr>
          <a:xfrm>
            <a:off x="9014684" y="3255353"/>
            <a:ext cx="2517600" cy="3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sz="1600" b="0" i="0">
                <a:solidFill>
                  <a:srgbClr val="000000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0" name="Google Shape;470;p63"/>
          <p:cNvSpPr txBox="1">
            <a:spLocks noGrp="1"/>
          </p:cNvSpPr>
          <p:nvPr>
            <p:ph type="body" idx="16"/>
          </p:nvPr>
        </p:nvSpPr>
        <p:spPr>
          <a:xfrm>
            <a:off x="9014684" y="3615907"/>
            <a:ext cx="2517600" cy="6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sz="1600" b="0" i="0">
                <a:solidFill>
                  <a:schemeClr val="dk1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1" name="Google Shape;471;p63"/>
          <p:cNvSpPr>
            <a:spLocks noGrp="1"/>
          </p:cNvSpPr>
          <p:nvPr>
            <p:ph type="pic" idx="17"/>
          </p:nvPr>
        </p:nvSpPr>
        <p:spPr>
          <a:xfrm>
            <a:off x="3449395" y="1350324"/>
            <a:ext cx="1513200" cy="1513200"/>
          </a:xfrm>
          <a:prstGeom prst="rect">
            <a:avLst/>
          </a:prstGeom>
          <a:noFill/>
          <a:ln>
            <a:noFill/>
          </a:ln>
        </p:spPr>
      </p:sp>
      <p:sp>
        <p:nvSpPr>
          <p:cNvPr id="472" name="Google Shape;472;p63"/>
          <p:cNvSpPr>
            <a:spLocks noGrp="1"/>
          </p:cNvSpPr>
          <p:nvPr>
            <p:ph type="pic" idx="18"/>
          </p:nvPr>
        </p:nvSpPr>
        <p:spPr>
          <a:xfrm>
            <a:off x="6232040" y="1350324"/>
            <a:ext cx="1513200" cy="1513200"/>
          </a:xfrm>
          <a:prstGeom prst="rect">
            <a:avLst/>
          </a:prstGeom>
          <a:noFill/>
          <a:ln>
            <a:noFill/>
          </a:ln>
        </p:spPr>
      </p:sp>
      <p:sp>
        <p:nvSpPr>
          <p:cNvPr id="473" name="Google Shape;473;p63"/>
          <p:cNvSpPr>
            <a:spLocks noGrp="1"/>
          </p:cNvSpPr>
          <p:nvPr>
            <p:ph type="pic" idx="19"/>
          </p:nvPr>
        </p:nvSpPr>
        <p:spPr>
          <a:xfrm>
            <a:off x="9014684" y="1350324"/>
            <a:ext cx="1513200" cy="1513200"/>
          </a:xfrm>
          <a:prstGeom prst="rect">
            <a:avLst/>
          </a:prstGeom>
          <a:noFill/>
          <a:ln>
            <a:noFill/>
          </a:ln>
        </p:spPr>
      </p:sp>
      <p:sp>
        <p:nvSpPr>
          <p:cNvPr id="474" name="Google Shape;474;p63"/>
          <p:cNvSpPr txBox="1">
            <a:spLocks noGrp="1"/>
          </p:cNvSpPr>
          <p:nvPr>
            <p:ph type="ftr" idx="11"/>
          </p:nvPr>
        </p:nvSpPr>
        <p:spPr>
          <a:xfrm>
            <a:off x="675216" y="5655759"/>
            <a:ext cx="108332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74261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Person Profile">
  <p:cSld name="4 Person Profile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6" name="Google Shape;476;p64"/>
          <p:cNvCxnSpPr/>
          <p:nvPr/>
        </p:nvCxnSpPr>
        <p:spPr>
          <a:xfrm>
            <a:off x="666751" y="3576024"/>
            <a:ext cx="504400" cy="0"/>
          </a:xfrm>
          <a:prstGeom prst="straightConnector1">
            <a:avLst/>
          </a:prstGeom>
          <a:noFill/>
          <a:ln w="12700" cap="rnd" cmpd="sng">
            <a:solidFill>
              <a:srgbClr val="34678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7" name="Google Shape;477;p64"/>
          <p:cNvSpPr txBox="1">
            <a:spLocks noGrp="1"/>
          </p:cNvSpPr>
          <p:nvPr>
            <p:ph type="body" idx="1"/>
          </p:nvPr>
        </p:nvSpPr>
        <p:spPr>
          <a:xfrm>
            <a:off x="666749" y="2890031"/>
            <a:ext cx="2517600" cy="3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133" b="1" i="0">
                <a:solidFill>
                  <a:srgbClr val="BF3126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8" name="Google Shape;478;p64"/>
          <p:cNvSpPr txBox="1">
            <a:spLocks noGrp="1"/>
          </p:cNvSpPr>
          <p:nvPr>
            <p:ph type="body" idx="2"/>
          </p:nvPr>
        </p:nvSpPr>
        <p:spPr>
          <a:xfrm>
            <a:off x="666749" y="3255353"/>
            <a:ext cx="2517600" cy="3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sz="1600" b="0" i="0">
                <a:solidFill>
                  <a:srgbClr val="000000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9" name="Google Shape;479;p64"/>
          <p:cNvSpPr txBox="1">
            <a:spLocks noGrp="1"/>
          </p:cNvSpPr>
          <p:nvPr>
            <p:ph type="body" idx="3"/>
          </p:nvPr>
        </p:nvSpPr>
        <p:spPr>
          <a:xfrm>
            <a:off x="666749" y="3615907"/>
            <a:ext cx="2517600" cy="6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sz="1600" b="0" i="0">
                <a:solidFill>
                  <a:schemeClr val="dk1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0" name="Google Shape;480;p64"/>
          <p:cNvSpPr>
            <a:spLocks noGrp="1"/>
          </p:cNvSpPr>
          <p:nvPr>
            <p:ph type="pic" idx="4"/>
          </p:nvPr>
        </p:nvSpPr>
        <p:spPr>
          <a:xfrm>
            <a:off x="666751" y="1350324"/>
            <a:ext cx="1513200" cy="1513200"/>
          </a:xfrm>
          <a:prstGeom prst="rect">
            <a:avLst/>
          </a:prstGeom>
          <a:noFill/>
          <a:ln>
            <a:noFill/>
          </a:ln>
        </p:spPr>
      </p:sp>
      <p:sp>
        <p:nvSpPr>
          <p:cNvPr id="481" name="Google Shape;481;p64"/>
          <p:cNvSpPr txBox="1">
            <a:spLocks noGrp="1"/>
          </p:cNvSpPr>
          <p:nvPr>
            <p:ph type="title"/>
          </p:nvPr>
        </p:nvSpPr>
        <p:spPr>
          <a:xfrm>
            <a:off x="666751" y="366185"/>
            <a:ext cx="108500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82" name="Google Shape;482;p64"/>
          <p:cNvCxnSpPr/>
          <p:nvPr/>
        </p:nvCxnSpPr>
        <p:spPr>
          <a:xfrm>
            <a:off x="3449396" y="3576024"/>
            <a:ext cx="504400" cy="0"/>
          </a:xfrm>
          <a:prstGeom prst="straightConnector1">
            <a:avLst/>
          </a:prstGeom>
          <a:noFill/>
          <a:ln w="12700" cap="rnd" cmpd="sng">
            <a:solidFill>
              <a:srgbClr val="34678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3" name="Google Shape;483;p64"/>
          <p:cNvSpPr txBox="1">
            <a:spLocks noGrp="1"/>
          </p:cNvSpPr>
          <p:nvPr>
            <p:ph type="body" idx="5"/>
          </p:nvPr>
        </p:nvSpPr>
        <p:spPr>
          <a:xfrm>
            <a:off x="3449395" y="2890031"/>
            <a:ext cx="2517600" cy="3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133" b="1" i="0">
                <a:solidFill>
                  <a:srgbClr val="BF3126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4" name="Google Shape;484;p64"/>
          <p:cNvSpPr txBox="1">
            <a:spLocks noGrp="1"/>
          </p:cNvSpPr>
          <p:nvPr>
            <p:ph type="body" idx="6"/>
          </p:nvPr>
        </p:nvSpPr>
        <p:spPr>
          <a:xfrm>
            <a:off x="3449395" y="3255353"/>
            <a:ext cx="2517600" cy="3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sz="1600" b="0" i="0">
                <a:solidFill>
                  <a:srgbClr val="000000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5" name="Google Shape;485;p64"/>
          <p:cNvSpPr txBox="1">
            <a:spLocks noGrp="1"/>
          </p:cNvSpPr>
          <p:nvPr>
            <p:ph type="body" idx="7"/>
          </p:nvPr>
        </p:nvSpPr>
        <p:spPr>
          <a:xfrm>
            <a:off x="3449395" y="3615907"/>
            <a:ext cx="2517600" cy="6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sz="1600" b="0" i="0">
                <a:solidFill>
                  <a:schemeClr val="dk1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86" name="Google Shape;486;p64"/>
          <p:cNvCxnSpPr/>
          <p:nvPr/>
        </p:nvCxnSpPr>
        <p:spPr>
          <a:xfrm>
            <a:off x="6232041" y="3576024"/>
            <a:ext cx="504400" cy="0"/>
          </a:xfrm>
          <a:prstGeom prst="straightConnector1">
            <a:avLst/>
          </a:prstGeom>
          <a:noFill/>
          <a:ln w="12700" cap="rnd" cmpd="sng">
            <a:solidFill>
              <a:srgbClr val="34678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7" name="Google Shape;487;p64"/>
          <p:cNvSpPr txBox="1">
            <a:spLocks noGrp="1"/>
          </p:cNvSpPr>
          <p:nvPr>
            <p:ph type="body" idx="8"/>
          </p:nvPr>
        </p:nvSpPr>
        <p:spPr>
          <a:xfrm>
            <a:off x="6232040" y="2890031"/>
            <a:ext cx="2517600" cy="3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133" b="1" i="0">
                <a:solidFill>
                  <a:srgbClr val="BF3126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8" name="Google Shape;488;p64"/>
          <p:cNvSpPr txBox="1">
            <a:spLocks noGrp="1"/>
          </p:cNvSpPr>
          <p:nvPr>
            <p:ph type="body" idx="9"/>
          </p:nvPr>
        </p:nvSpPr>
        <p:spPr>
          <a:xfrm>
            <a:off x="6232040" y="3255353"/>
            <a:ext cx="2517600" cy="3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sz="1600" b="0" i="0">
                <a:solidFill>
                  <a:srgbClr val="000000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9" name="Google Shape;489;p64"/>
          <p:cNvSpPr txBox="1">
            <a:spLocks noGrp="1"/>
          </p:cNvSpPr>
          <p:nvPr>
            <p:ph type="body" idx="13"/>
          </p:nvPr>
        </p:nvSpPr>
        <p:spPr>
          <a:xfrm>
            <a:off x="6232040" y="3615907"/>
            <a:ext cx="2517600" cy="6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sz="1600" b="0" i="0">
                <a:solidFill>
                  <a:schemeClr val="dk1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90" name="Google Shape;490;p64"/>
          <p:cNvCxnSpPr/>
          <p:nvPr/>
        </p:nvCxnSpPr>
        <p:spPr>
          <a:xfrm>
            <a:off x="9014685" y="3576024"/>
            <a:ext cx="504400" cy="0"/>
          </a:xfrm>
          <a:prstGeom prst="straightConnector1">
            <a:avLst/>
          </a:prstGeom>
          <a:noFill/>
          <a:ln w="12700" cap="rnd" cmpd="sng">
            <a:solidFill>
              <a:srgbClr val="34678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1" name="Google Shape;491;p64"/>
          <p:cNvSpPr txBox="1">
            <a:spLocks noGrp="1"/>
          </p:cNvSpPr>
          <p:nvPr>
            <p:ph type="body" idx="14"/>
          </p:nvPr>
        </p:nvSpPr>
        <p:spPr>
          <a:xfrm>
            <a:off x="9014684" y="2890031"/>
            <a:ext cx="2517600" cy="3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133" b="1" i="0">
                <a:solidFill>
                  <a:srgbClr val="BF3126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2" name="Google Shape;492;p64"/>
          <p:cNvSpPr txBox="1">
            <a:spLocks noGrp="1"/>
          </p:cNvSpPr>
          <p:nvPr>
            <p:ph type="body" idx="15"/>
          </p:nvPr>
        </p:nvSpPr>
        <p:spPr>
          <a:xfrm>
            <a:off x="9014684" y="3255353"/>
            <a:ext cx="2517600" cy="3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sz="1600" b="0" i="0">
                <a:solidFill>
                  <a:srgbClr val="000000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3" name="Google Shape;493;p64"/>
          <p:cNvSpPr txBox="1">
            <a:spLocks noGrp="1"/>
          </p:cNvSpPr>
          <p:nvPr>
            <p:ph type="body" idx="16"/>
          </p:nvPr>
        </p:nvSpPr>
        <p:spPr>
          <a:xfrm>
            <a:off x="9014684" y="3615907"/>
            <a:ext cx="2517600" cy="6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sz="1600" b="0" i="0">
                <a:solidFill>
                  <a:schemeClr val="dk1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4" name="Google Shape;494;p64"/>
          <p:cNvSpPr>
            <a:spLocks noGrp="1"/>
          </p:cNvSpPr>
          <p:nvPr>
            <p:ph type="pic" idx="17"/>
          </p:nvPr>
        </p:nvSpPr>
        <p:spPr>
          <a:xfrm>
            <a:off x="3449395" y="1350324"/>
            <a:ext cx="1513200" cy="1513200"/>
          </a:xfrm>
          <a:prstGeom prst="rect">
            <a:avLst/>
          </a:prstGeom>
          <a:noFill/>
          <a:ln>
            <a:noFill/>
          </a:ln>
        </p:spPr>
      </p:sp>
      <p:sp>
        <p:nvSpPr>
          <p:cNvPr id="495" name="Google Shape;495;p64"/>
          <p:cNvSpPr>
            <a:spLocks noGrp="1"/>
          </p:cNvSpPr>
          <p:nvPr>
            <p:ph type="pic" idx="18"/>
          </p:nvPr>
        </p:nvSpPr>
        <p:spPr>
          <a:xfrm>
            <a:off x="6232040" y="1350324"/>
            <a:ext cx="1513200" cy="1513200"/>
          </a:xfrm>
          <a:prstGeom prst="rect">
            <a:avLst/>
          </a:prstGeom>
          <a:noFill/>
          <a:ln>
            <a:noFill/>
          </a:ln>
        </p:spPr>
      </p:sp>
      <p:sp>
        <p:nvSpPr>
          <p:cNvPr id="496" name="Google Shape;496;p64"/>
          <p:cNvSpPr>
            <a:spLocks noGrp="1"/>
          </p:cNvSpPr>
          <p:nvPr>
            <p:ph type="pic" idx="19"/>
          </p:nvPr>
        </p:nvSpPr>
        <p:spPr>
          <a:xfrm>
            <a:off x="9014684" y="1350324"/>
            <a:ext cx="1513200" cy="1513200"/>
          </a:xfrm>
          <a:prstGeom prst="rect">
            <a:avLst/>
          </a:prstGeom>
          <a:noFill/>
          <a:ln>
            <a:noFill/>
          </a:ln>
        </p:spPr>
      </p:sp>
      <p:sp>
        <p:nvSpPr>
          <p:cNvPr id="497" name="Google Shape;497;p64"/>
          <p:cNvSpPr txBox="1">
            <a:spLocks noGrp="1"/>
          </p:cNvSpPr>
          <p:nvPr>
            <p:ph type="ftr" idx="11"/>
          </p:nvPr>
        </p:nvSpPr>
        <p:spPr>
          <a:xfrm>
            <a:off x="675216" y="5655759"/>
            <a:ext cx="108332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9656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over">
  <p:cSld name="1_Cov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5"/>
          <p:cNvSpPr txBox="1">
            <a:spLocks noGrp="1"/>
          </p:cNvSpPr>
          <p:nvPr>
            <p:ph type="body" idx="1"/>
          </p:nvPr>
        </p:nvSpPr>
        <p:spPr>
          <a:xfrm>
            <a:off x="5186289" y="3621022"/>
            <a:ext cx="5935571" cy="1166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500"/>
              <a:buNone/>
              <a:defRPr sz="3733">
                <a:solidFill>
                  <a:schemeClr val="accent3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35"/>
          <p:cNvSpPr txBox="1">
            <a:spLocks noGrp="1"/>
          </p:cNvSpPr>
          <p:nvPr>
            <p:ph type="body" idx="2"/>
          </p:nvPr>
        </p:nvSpPr>
        <p:spPr>
          <a:xfrm>
            <a:off x="5186292" y="5443833"/>
            <a:ext cx="5935569" cy="383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133"/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7" name="Google Shape;17;p35"/>
          <p:cNvPicPr preferRelativeResize="0"/>
          <p:nvPr/>
        </p:nvPicPr>
        <p:blipFill rotWithShape="1">
          <a:blip r:embed="rId2">
            <a:alphaModFix/>
          </a:blip>
          <a:srcRect b="52284"/>
          <a:stretch/>
        </p:blipFill>
        <p:spPr>
          <a:xfrm>
            <a:off x="5203087" y="2168490"/>
            <a:ext cx="4134491" cy="1142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5"/>
          <p:cNvPicPr preferRelativeResize="0"/>
          <p:nvPr/>
        </p:nvPicPr>
        <p:blipFill rotWithShape="1">
          <a:blip r:embed="rId3">
            <a:alphaModFix/>
          </a:blip>
          <a:srcRect l="38524" t="1211" b="234"/>
          <a:stretch/>
        </p:blipFill>
        <p:spPr>
          <a:xfrm>
            <a:off x="0" y="0"/>
            <a:ext cx="421543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5"/>
          <p:cNvSpPr txBox="1">
            <a:spLocks noGrp="1"/>
          </p:cNvSpPr>
          <p:nvPr>
            <p:ph type="body" idx="3"/>
          </p:nvPr>
        </p:nvSpPr>
        <p:spPr>
          <a:xfrm>
            <a:off x="5186289" y="4921157"/>
            <a:ext cx="5935571" cy="46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2893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 Caption">
  <p:cSld name="1_Image Ca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6"/>
          <p:cNvSpPr>
            <a:spLocks noGrp="1"/>
          </p:cNvSpPr>
          <p:nvPr>
            <p:ph type="pic" idx="2"/>
          </p:nvPr>
        </p:nvSpPr>
        <p:spPr>
          <a:xfrm>
            <a:off x="656074" y="1352552"/>
            <a:ext cx="10860711" cy="4152899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36"/>
          <p:cNvSpPr txBox="1">
            <a:spLocks noGrp="1"/>
          </p:cNvSpPr>
          <p:nvPr>
            <p:ph type="body" idx="1"/>
          </p:nvPr>
        </p:nvSpPr>
        <p:spPr>
          <a:xfrm>
            <a:off x="656074" y="5505449"/>
            <a:ext cx="10860711" cy="45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600">
                <a:solidFill>
                  <a:schemeClr val="l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36"/>
          <p:cNvSpPr txBox="1">
            <a:spLocks noGrp="1"/>
          </p:cNvSpPr>
          <p:nvPr>
            <p:ph type="sldNum" idx="12"/>
          </p:nvPr>
        </p:nvSpPr>
        <p:spPr>
          <a:xfrm>
            <a:off x="10896533" y="6308723"/>
            <a:ext cx="620251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Google Shape;24;p36"/>
          <p:cNvSpPr txBox="1">
            <a:spLocks noGrp="1"/>
          </p:cNvSpPr>
          <p:nvPr>
            <p:ph type="title"/>
          </p:nvPr>
        </p:nvSpPr>
        <p:spPr>
          <a:xfrm>
            <a:off x="666752" y="366186"/>
            <a:ext cx="10850033" cy="74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6"/>
          <p:cNvSpPr txBox="1">
            <a:spLocks noGrp="1"/>
          </p:cNvSpPr>
          <p:nvPr>
            <p:ph type="body" idx="3"/>
          </p:nvPr>
        </p:nvSpPr>
        <p:spPr>
          <a:xfrm>
            <a:off x="2244695" y="6308723"/>
            <a:ext cx="8512469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609585" lvl="0" indent="-30479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67">
                <a:solidFill>
                  <a:schemeClr val="l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85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6475-173B-4037-9FD8-7FC6CDFCEBD9}" type="datetimeFigureOut">
              <a:rPr lang="de-CH" smtClean="0"/>
              <a:t>14.08.2024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2EA8-7B86-461A-A3A5-BFBB7E6D654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73926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 Caption">
  <p:cSld name="2_Image Captio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7"/>
          <p:cNvSpPr>
            <a:spLocks noGrp="1"/>
          </p:cNvSpPr>
          <p:nvPr>
            <p:ph type="pic" idx="2"/>
          </p:nvPr>
        </p:nvSpPr>
        <p:spPr>
          <a:xfrm>
            <a:off x="656074" y="1352552"/>
            <a:ext cx="10860711" cy="4152899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37"/>
          <p:cNvSpPr txBox="1">
            <a:spLocks noGrp="1"/>
          </p:cNvSpPr>
          <p:nvPr>
            <p:ph type="body" idx="1"/>
          </p:nvPr>
        </p:nvSpPr>
        <p:spPr>
          <a:xfrm>
            <a:off x="656074" y="5505449"/>
            <a:ext cx="10860711" cy="45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600">
                <a:solidFill>
                  <a:schemeClr val="l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7"/>
          <p:cNvSpPr txBox="1">
            <a:spLocks noGrp="1"/>
          </p:cNvSpPr>
          <p:nvPr>
            <p:ph type="sldNum" idx="12"/>
          </p:nvPr>
        </p:nvSpPr>
        <p:spPr>
          <a:xfrm>
            <a:off x="10896533" y="6308723"/>
            <a:ext cx="620251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Google Shape;30;p37"/>
          <p:cNvSpPr txBox="1">
            <a:spLocks noGrp="1"/>
          </p:cNvSpPr>
          <p:nvPr>
            <p:ph type="title"/>
          </p:nvPr>
        </p:nvSpPr>
        <p:spPr>
          <a:xfrm>
            <a:off x="666752" y="366186"/>
            <a:ext cx="10850033" cy="74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body" idx="3"/>
          </p:nvPr>
        </p:nvSpPr>
        <p:spPr>
          <a:xfrm>
            <a:off x="2244695" y="6308723"/>
            <a:ext cx="8512469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609585" lvl="0" indent="-30479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67">
                <a:solidFill>
                  <a:schemeClr val="l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84871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ad61229ee8_0_16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g2ad61229ee8_0_16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g2ad61229ee8_0_16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432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over 1">
  <p:cSld name="1_Cover 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8"/>
          <p:cNvSpPr txBox="1">
            <a:spLocks noGrp="1"/>
          </p:cNvSpPr>
          <p:nvPr>
            <p:ph type="body" idx="1"/>
          </p:nvPr>
        </p:nvSpPr>
        <p:spPr>
          <a:xfrm>
            <a:off x="5186289" y="3621022"/>
            <a:ext cx="5935571" cy="1166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500"/>
              <a:buNone/>
              <a:defRPr sz="3733">
                <a:solidFill>
                  <a:schemeClr val="accent3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38"/>
          <p:cNvSpPr txBox="1">
            <a:spLocks noGrp="1"/>
          </p:cNvSpPr>
          <p:nvPr>
            <p:ph type="body" idx="2"/>
          </p:nvPr>
        </p:nvSpPr>
        <p:spPr>
          <a:xfrm>
            <a:off x="5186292" y="5443833"/>
            <a:ext cx="5935569" cy="383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600"/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9" name="Google Shape;39;p38"/>
          <p:cNvPicPr preferRelativeResize="0"/>
          <p:nvPr/>
        </p:nvPicPr>
        <p:blipFill rotWithShape="1">
          <a:blip r:embed="rId2">
            <a:alphaModFix/>
          </a:blip>
          <a:srcRect b="52284"/>
          <a:stretch/>
        </p:blipFill>
        <p:spPr>
          <a:xfrm>
            <a:off x="5203087" y="2168490"/>
            <a:ext cx="4134491" cy="1142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38"/>
          <p:cNvPicPr preferRelativeResize="0"/>
          <p:nvPr/>
        </p:nvPicPr>
        <p:blipFill rotWithShape="1">
          <a:blip r:embed="rId3">
            <a:alphaModFix/>
          </a:blip>
          <a:srcRect l="38524" t="1211" b="234"/>
          <a:stretch/>
        </p:blipFill>
        <p:spPr>
          <a:xfrm>
            <a:off x="0" y="0"/>
            <a:ext cx="421543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38"/>
          <p:cNvSpPr txBox="1">
            <a:spLocks noGrp="1"/>
          </p:cNvSpPr>
          <p:nvPr>
            <p:ph type="body" idx="3"/>
          </p:nvPr>
        </p:nvSpPr>
        <p:spPr>
          <a:xfrm>
            <a:off x="5186289" y="4921157"/>
            <a:ext cx="5935571" cy="46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SzPts val="2250"/>
              <a:buNone/>
              <a:defRPr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4090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_Divider 1">
  <p:cSld name="4_Divider 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39"/>
          <p:cNvGrpSpPr/>
          <p:nvPr/>
        </p:nvGrpSpPr>
        <p:grpSpPr>
          <a:xfrm>
            <a:off x="1" y="-2"/>
            <a:ext cx="12188116" cy="6874571"/>
            <a:chOff x="0" y="-1"/>
            <a:chExt cx="9141087" cy="5155928"/>
          </a:xfrm>
        </p:grpSpPr>
        <p:sp>
          <p:nvSpPr>
            <p:cNvPr id="44" name="Google Shape;44;p39"/>
            <p:cNvSpPr/>
            <p:nvPr/>
          </p:nvSpPr>
          <p:spPr>
            <a:xfrm>
              <a:off x="0" y="0"/>
              <a:ext cx="2348678" cy="3502791"/>
            </a:xfrm>
            <a:custGeom>
              <a:avLst/>
              <a:gdLst/>
              <a:ahLst/>
              <a:cxnLst/>
              <a:rect l="l" t="t" r="r" b="b"/>
              <a:pathLst>
                <a:path w="2348678" h="3502791" extrusionOk="0">
                  <a:moveTo>
                    <a:pt x="0" y="0"/>
                  </a:moveTo>
                  <a:lnTo>
                    <a:pt x="525537" y="0"/>
                  </a:lnTo>
                  <a:lnTo>
                    <a:pt x="477649" y="11761"/>
                  </a:lnTo>
                  <a:cubicBezTo>
                    <a:pt x="337298" y="54090"/>
                    <a:pt x="198160" y="111742"/>
                    <a:pt x="62225" y="183642"/>
                  </a:cubicBezTo>
                  <a:cubicBezTo>
                    <a:pt x="62225" y="183642"/>
                    <a:pt x="58176" y="186913"/>
                    <a:pt x="59890" y="190324"/>
                  </a:cubicBezTo>
                  <a:cubicBezTo>
                    <a:pt x="61604" y="193735"/>
                    <a:pt x="66959" y="192199"/>
                    <a:pt x="66959" y="192199"/>
                  </a:cubicBezTo>
                  <a:cubicBezTo>
                    <a:pt x="514156" y="-7207"/>
                    <a:pt x="986540" y="-35167"/>
                    <a:pt x="1402010" y="154763"/>
                  </a:cubicBezTo>
                  <a:cubicBezTo>
                    <a:pt x="2220361" y="528726"/>
                    <a:pt x="2546084" y="1622623"/>
                    <a:pt x="2229032" y="2734319"/>
                  </a:cubicBezTo>
                  <a:lnTo>
                    <a:pt x="2191499" y="2849202"/>
                  </a:lnTo>
                  <a:lnTo>
                    <a:pt x="2121922" y="2804073"/>
                  </a:lnTo>
                  <a:cubicBezTo>
                    <a:pt x="1801129" y="2602569"/>
                    <a:pt x="1421055" y="2395579"/>
                    <a:pt x="1003565" y="2198977"/>
                  </a:cubicBezTo>
                  <a:cubicBezTo>
                    <a:pt x="1003565" y="2198977"/>
                    <a:pt x="997199" y="2196820"/>
                    <a:pt x="995646" y="2201009"/>
                  </a:cubicBezTo>
                  <a:cubicBezTo>
                    <a:pt x="994090" y="2205199"/>
                    <a:pt x="998896" y="2208929"/>
                    <a:pt x="998896" y="2208929"/>
                  </a:cubicBezTo>
                  <a:cubicBezTo>
                    <a:pt x="1434380" y="2451555"/>
                    <a:pt x="1833684" y="2702502"/>
                    <a:pt x="2137892" y="2923903"/>
                  </a:cubicBezTo>
                  <a:lnTo>
                    <a:pt x="2161363" y="2941446"/>
                  </a:lnTo>
                  <a:lnTo>
                    <a:pt x="2151199" y="2972556"/>
                  </a:lnTo>
                  <a:cubicBezTo>
                    <a:pt x="2121939" y="3051889"/>
                    <a:pt x="2089344" y="3131057"/>
                    <a:pt x="2053361" y="3209803"/>
                  </a:cubicBezTo>
                  <a:cubicBezTo>
                    <a:pt x="2017373" y="3288530"/>
                    <a:pt x="1978850" y="3364970"/>
                    <a:pt x="1938019" y="3438996"/>
                  </a:cubicBezTo>
                  <a:lnTo>
                    <a:pt x="1899637" y="3502791"/>
                  </a:lnTo>
                  <a:lnTo>
                    <a:pt x="1749744" y="3459348"/>
                  </a:lnTo>
                  <a:lnTo>
                    <a:pt x="1608111" y="3415107"/>
                  </a:lnTo>
                  <a:cubicBezTo>
                    <a:pt x="1239845" y="3295233"/>
                    <a:pt x="807151" y="3126085"/>
                    <a:pt x="352814" y="2919107"/>
                  </a:cubicBezTo>
                  <a:cubicBezTo>
                    <a:pt x="277091" y="2884611"/>
                    <a:pt x="202558" y="2849879"/>
                    <a:pt x="129384" y="2815026"/>
                  </a:cubicBezTo>
                  <a:lnTo>
                    <a:pt x="0" y="2752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9"/>
            <p:cNvSpPr/>
            <p:nvPr/>
          </p:nvSpPr>
          <p:spPr>
            <a:xfrm>
              <a:off x="0" y="-1"/>
              <a:ext cx="9141087" cy="5155928"/>
            </a:xfrm>
            <a:custGeom>
              <a:avLst/>
              <a:gdLst/>
              <a:ahLst/>
              <a:cxnLst/>
              <a:rect l="l" t="t" r="r" b="b"/>
              <a:pathLst>
                <a:path w="9141087" h="5155928" extrusionOk="0">
                  <a:moveTo>
                    <a:pt x="1526153" y="0"/>
                  </a:moveTo>
                  <a:lnTo>
                    <a:pt x="9141087" y="0"/>
                  </a:lnTo>
                  <a:lnTo>
                    <a:pt x="9141087" y="5154827"/>
                  </a:lnTo>
                  <a:lnTo>
                    <a:pt x="0" y="5154827"/>
                  </a:lnTo>
                  <a:lnTo>
                    <a:pt x="0" y="5146451"/>
                  </a:lnTo>
                  <a:lnTo>
                    <a:pt x="75637" y="5154368"/>
                  </a:lnTo>
                  <a:cubicBezTo>
                    <a:pt x="776345" y="5184094"/>
                    <a:pt x="1521473" y="4787639"/>
                    <a:pt x="2058507" y="4098986"/>
                  </a:cubicBezTo>
                  <a:lnTo>
                    <a:pt x="2157322" y="3961433"/>
                  </a:lnTo>
                  <a:lnTo>
                    <a:pt x="2164242" y="3962746"/>
                  </a:lnTo>
                  <a:lnTo>
                    <a:pt x="2202530" y="3971148"/>
                  </a:lnTo>
                  <a:lnTo>
                    <a:pt x="2280575" y="3984804"/>
                  </a:lnTo>
                  <a:lnTo>
                    <a:pt x="2326734" y="3993557"/>
                  </a:lnTo>
                  <a:lnTo>
                    <a:pt x="2326992" y="3992927"/>
                  </a:lnTo>
                  <a:lnTo>
                    <a:pt x="2387013" y="4003429"/>
                  </a:lnTo>
                  <a:cubicBezTo>
                    <a:pt x="2799150" y="4065178"/>
                    <a:pt x="3079131" y="4031158"/>
                    <a:pt x="3145582" y="3885282"/>
                  </a:cubicBezTo>
                  <a:cubicBezTo>
                    <a:pt x="3218973" y="3724445"/>
                    <a:pt x="3017460" y="3460150"/>
                    <a:pt x="2630604" y="3157424"/>
                  </a:cubicBezTo>
                  <a:lnTo>
                    <a:pt x="2590729" y="3127515"/>
                  </a:lnTo>
                  <a:lnTo>
                    <a:pt x="2667774" y="2889009"/>
                  </a:lnTo>
                  <a:cubicBezTo>
                    <a:pt x="3005732" y="1683964"/>
                    <a:pt x="2631698" y="490305"/>
                    <a:pt x="1719839" y="73550"/>
                  </a:cubicBezTo>
                  <a:lnTo>
                    <a:pt x="15261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9"/>
            <p:cNvSpPr/>
            <p:nvPr/>
          </p:nvSpPr>
          <p:spPr>
            <a:xfrm>
              <a:off x="0" y="3174823"/>
              <a:ext cx="1677049" cy="1665275"/>
            </a:xfrm>
            <a:custGeom>
              <a:avLst/>
              <a:gdLst/>
              <a:ahLst/>
              <a:cxnLst/>
              <a:rect l="l" t="t" r="r" b="b"/>
              <a:pathLst>
                <a:path w="1677049" h="1665275" extrusionOk="0">
                  <a:moveTo>
                    <a:pt x="0" y="0"/>
                  </a:moveTo>
                  <a:lnTo>
                    <a:pt x="55062" y="27525"/>
                  </a:lnTo>
                  <a:cubicBezTo>
                    <a:pt x="140029" y="68726"/>
                    <a:pt x="226710" y="109496"/>
                    <a:pt x="314915" y="149684"/>
                  </a:cubicBezTo>
                  <a:cubicBezTo>
                    <a:pt x="667741" y="310496"/>
                    <a:pt x="1011578" y="446790"/>
                    <a:pt x="1331241" y="555564"/>
                  </a:cubicBezTo>
                  <a:lnTo>
                    <a:pt x="1521376" y="617362"/>
                  </a:lnTo>
                  <a:lnTo>
                    <a:pt x="1521140" y="617775"/>
                  </a:lnTo>
                  <a:lnTo>
                    <a:pt x="1540381" y="623539"/>
                  </a:lnTo>
                  <a:lnTo>
                    <a:pt x="1566219" y="631937"/>
                  </a:lnTo>
                  <a:lnTo>
                    <a:pt x="1666079" y="661195"/>
                  </a:lnTo>
                  <a:lnTo>
                    <a:pt x="1677049" y="664481"/>
                  </a:lnTo>
                  <a:lnTo>
                    <a:pt x="1667186" y="678371"/>
                  </a:lnTo>
                  <a:cubicBezTo>
                    <a:pt x="1224914" y="1253212"/>
                    <a:pt x="632916" y="1612206"/>
                    <a:pt x="58278" y="1663563"/>
                  </a:cubicBezTo>
                  <a:lnTo>
                    <a:pt x="0" y="1665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9"/>
            <p:cNvSpPr/>
            <p:nvPr/>
          </p:nvSpPr>
          <p:spPr>
            <a:xfrm>
              <a:off x="2376848" y="3253687"/>
              <a:ext cx="343930" cy="361770"/>
            </a:xfrm>
            <a:custGeom>
              <a:avLst/>
              <a:gdLst/>
              <a:ahLst/>
              <a:cxnLst/>
              <a:rect l="l" t="t" r="r" b="b"/>
              <a:pathLst>
                <a:path w="343930" h="361770" extrusionOk="0">
                  <a:moveTo>
                    <a:pt x="163744" y="0"/>
                  </a:moveTo>
                  <a:lnTo>
                    <a:pt x="178396" y="13750"/>
                  </a:lnTo>
                  <a:cubicBezTo>
                    <a:pt x="304317" y="138942"/>
                    <a:pt x="364544" y="238018"/>
                    <a:pt x="337605" y="297178"/>
                  </a:cubicBezTo>
                  <a:cubicBezTo>
                    <a:pt x="320278" y="335262"/>
                    <a:pt x="269017" y="356259"/>
                    <a:pt x="189169" y="361598"/>
                  </a:cubicBezTo>
                  <a:lnTo>
                    <a:pt x="101228" y="361770"/>
                  </a:lnTo>
                  <a:lnTo>
                    <a:pt x="94227" y="361237"/>
                  </a:lnTo>
                  <a:lnTo>
                    <a:pt x="4676" y="352915"/>
                  </a:lnTo>
                  <a:lnTo>
                    <a:pt x="0" y="352321"/>
                  </a:lnTo>
                  <a:lnTo>
                    <a:pt x="101987" y="150236"/>
                  </a:lnTo>
                  <a:lnTo>
                    <a:pt x="1637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39"/>
          <p:cNvSpPr txBox="1">
            <a:spLocks noGrp="1"/>
          </p:cNvSpPr>
          <p:nvPr>
            <p:ph type="body" idx="1"/>
          </p:nvPr>
        </p:nvSpPr>
        <p:spPr>
          <a:xfrm>
            <a:off x="5186289" y="3547454"/>
            <a:ext cx="5935571" cy="82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500"/>
              <a:buNone/>
              <a:defRPr sz="3733">
                <a:solidFill>
                  <a:schemeClr val="lt1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body" idx="2"/>
          </p:nvPr>
        </p:nvSpPr>
        <p:spPr>
          <a:xfrm>
            <a:off x="5186292" y="4408274"/>
            <a:ext cx="5935569" cy="383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600">
                <a:solidFill>
                  <a:schemeClr val="lt1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0" name="Google Shape;50;p39"/>
          <p:cNvPicPr preferRelativeResize="0"/>
          <p:nvPr/>
        </p:nvPicPr>
        <p:blipFill rotWithShape="1">
          <a:blip r:embed="rId2">
            <a:alphaModFix/>
          </a:blip>
          <a:srcRect b="52284"/>
          <a:stretch/>
        </p:blipFill>
        <p:spPr>
          <a:xfrm>
            <a:off x="5203087" y="2168490"/>
            <a:ext cx="4134491" cy="11420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7671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0_Divider 1">
  <p:cSld name="10_Divider 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40"/>
          <p:cNvGrpSpPr/>
          <p:nvPr/>
        </p:nvGrpSpPr>
        <p:grpSpPr>
          <a:xfrm>
            <a:off x="1" y="0"/>
            <a:ext cx="12188116" cy="6874571"/>
            <a:chOff x="0" y="-1"/>
            <a:chExt cx="9141087" cy="5155928"/>
          </a:xfrm>
        </p:grpSpPr>
        <p:sp>
          <p:nvSpPr>
            <p:cNvPr id="53" name="Google Shape;53;p40"/>
            <p:cNvSpPr/>
            <p:nvPr/>
          </p:nvSpPr>
          <p:spPr>
            <a:xfrm>
              <a:off x="0" y="0"/>
              <a:ext cx="2348678" cy="3502791"/>
            </a:xfrm>
            <a:custGeom>
              <a:avLst/>
              <a:gdLst/>
              <a:ahLst/>
              <a:cxnLst/>
              <a:rect l="l" t="t" r="r" b="b"/>
              <a:pathLst>
                <a:path w="2348678" h="3502791" extrusionOk="0">
                  <a:moveTo>
                    <a:pt x="0" y="0"/>
                  </a:moveTo>
                  <a:lnTo>
                    <a:pt x="525537" y="0"/>
                  </a:lnTo>
                  <a:lnTo>
                    <a:pt x="477649" y="11761"/>
                  </a:lnTo>
                  <a:cubicBezTo>
                    <a:pt x="337298" y="54090"/>
                    <a:pt x="198160" y="111742"/>
                    <a:pt x="62225" y="183642"/>
                  </a:cubicBezTo>
                  <a:cubicBezTo>
                    <a:pt x="62225" y="183642"/>
                    <a:pt x="58176" y="186913"/>
                    <a:pt x="59890" y="190324"/>
                  </a:cubicBezTo>
                  <a:cubicBezTo>
                    <a:pt x="61604" y="193735"/>
                    <a:pt x="66959" y="192199"/>
                    <a:pt x="66959" y="192199"/>
                  </a:cubicBezTo>
                  <a:cubicBezTo>
                    <a:pt x="514156" y="-7207"/>
                    <a:pt x="986540" y="-35167"/>
                    <a:pt x="1402010" y="154763"/>
                  </a:cubicBezTo>
                  <a:cubicBezTo>
                    <a:pt x="2220361" y="528726"/>
                    <a:pt x="2546084" y="1622623"/>
                    <a:pt x="2229032" y="2734319"/>
                  </a:cubicBezTo>
                  <a:lnTo>
                    <a:pt x="2191499" y="2849202"/>
                  </a:lnTo>
                  <a:lnTo>
                    <a:pt x="2121922" y="2804073"/>
                  </a:lnTo>
                  <a:cubicBezTo>
                    <a:pt x="1801129" y="2602569"/>
                    <a:pt x="1421055" y="2395579"/>
                    <a:pt x="1003565" y="2198977"/>
                  </a:cubicBezTo>
                  <a:cubicBezTo>
                    <a:pt x="1003565" y="2198977"/>
                    <a:pt x="997199" y="2196820"/>
                    <a:pt x="995646" y="2201009"/>
                  </a:cubicBezTo>
                  <a:cubicBezTo>
                    <a:pt x="994090" y="2205199"/>
                    <a:pt x="998896" y="2208929"/>
                    <a:pt x="998896" y="2208929"/>
                  </a:cubicBezTo>
                  <a:cubicBezTo>
                    <a:pt x="1434380" y="2451555"/>
                    <a:pt x="1833684" y="2702502"/>
                    <a:pt x="2137892" y="2923903"/>
                  </a:cubicBezTo>
                  <a:lnTo>
                    <a:pt x="2161363" y="2941446"/>
                  </a:lnTo>
                  <a:lnTo>
                    <a:pt x="2151199" y="2972556"/>
                  </a:lnTo>
                  <a:cubicBezTo>
                    <a:pt x="2121939" y="3051889"/>
                    <a:pt x="2089344" y="3131057"/>
                    <a:pt x="2053361" y="3209803"/>
                  </a:cubicBezTo>
                  <a:cubicBezTo>
                    <a:pt x="2017373" y="3288530"/>
                    <a:pt x="1978850" y="3364970"/>
                    <a:pt x="1938019" y="3438996"/>
                  </a:cubicBezTo>
                  <a:lnTo>
                    <a:pt x="1899637" y="3502791"/>
                  </a:lnTo>
                  <a:lnTo>
                    <a:pt x="1749744" y="3459348"/>
                  </a:lnTo>
                  <a:lnTo>
                    <a:pt x="1608111" y="3415107"/>
                  </a:lnTo>
                  <a:cubicBezTo>
                    <a:pt x="1239845" y="3295233"/>
                    <a:pt x="807151" y="3126085"/>
                    <a:pt x="352814" y="2919107"/>
                  </a:cubicBezTo>
                  <a:cubicBezTo>
                    <a:pt x="277091" y="2884611"/>
                    <a:pt x="202558" y="2849879"/>
                    <a:pt x="129384" y="2815026"/>
                  </a:cubicBezTo>
                  <a:lnTo>
                    <a:pt x="0" y="2752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D0E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0"/>
            <p:cNvSpPr/>
            <p:nvPr/>
          </p:nvSpPr>
          <p:spPr>
            <a:xfrm>
              <a:off x="0" y="-1"/>
              <a:ext cx="9141087" cy="5155928"/>
            </a:xfrm>
            <a:custGeom>
              <a:avLst/>
              <a:gdLst/>
              <a:ahLst/>
              <a:cxnLst/>
              <a:rect l="l" t="t" r="r" b="b"/>
              <a:pathLst>
                <a:path w="9141087" h="5155928" extrusionOk="0">
                  <a:moveTo>
                    <a:pt x="1526153" y="0"/>
                  </a:moveTo>
                  <a:lnTo>
                    <a:pt x="9141087" y="0"/>
                  </a:lnTo>
                  <a:lnTo>
                    <a:pt x="9141087" y="5154827"/>
                  </a:lnTo>
                  <a:lnTo>
                    <a:pt x="0" y="5154827"/>
                  </a:lnTo>
                  <a:lnTo>
                    <a:pt x="0" y="5146451"/>
                  </a:lnTo>
                  <a:lnTo>
                    <a:pt x="75637" y="5154368"/>
                  </a:lnTo>
                  <a:cubicBezTo>
                    <a:pt x="776345" y="5184094"/>
                    <a:pt x="1521473" y="4787639"/>
                    <a:pt x="2058507" y="4098986"/>
                  </a:cubicBezTo>
                  <a:lnTo>
                    <a:pt x="2157322" y="3961433"/>
                  </a:lnTo>
                  <a:lnTo>
                    <a:pt x="2164242" y="3962746"/>
                  </a:lnTo>
                  <a:lnTo>
                    <a:pt x="2202530" y="3971148"/>
                  </a:lnTo>
                  <a:lnTo>
                    <a:pt x="2280575" y="3984804"/>
                  </a:lnTo>
                  <a:lnTo>
                    <a:pt x="2326734" y="3993557"/>
                  </a:lnTo>
                  <a:lnTo>
                    <a:pt x="2326992" y="3992927"/>
                  </a:lnTo>
                  <a:lnTo>
                    <a:pt x="2387013" y="4003429"/>
                  </a:lnTo>
                  <a:cubicBezTo>
                    <a:pt x="2799150" y="4065178"/>
                    <a:pt x="3079131" y="4031158"/>
                    <a:pt x="3145582" y="3885282"/>
                  </a:cubicBezTo>
                  <a:cubicBezTo>
                    <a:pt x="3218973" y="3724445"/>
                    <a:pt x="3017460" y="3460150"/>
                    <a:pt x="2630604" y="3157424"/>
                  </a:cubicBezTo>
                  <a:lnTo>
                    <a:pt x="2590729" y="3127515"/>
                  </a:lnTo>
                  <a:lnTo>
                    <a:pt x="2667774" y="2889009"/>
                  </a:lnTo>
                  <a:cubicBezTo>
                    <a:pt x="3005732" y="1683964"/>
                    <a:pt x="2631698" y="490305"/>
                    <a:pt x="1719839" y="73550"/>
                  </a:cubicBezTo>
                  <a:lnTo>
                    <a:pt x="1526153" y="0"/>
                  </a:lnTo>
                  <a:close/>
                </a:path>
              </a:pathLst>
            </a:custGeom>
            <a:solidFill>
              <a:srgbClr val="B3D0E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0"/>
            <p:cNvSpPr/>
            <p:nvPr/>
          </p:nvSpPr>
          <p:spPr>
            <a:xfrm>
              <a:off x="0" y="3174823"/>
              <a:ext cx="1677049" cy="1665275"/>
            </a:xfrm>
            <a:custGeom>
              <a:avLst/>
              <a:gdLst/>
              <a:ahLst/>
              <a:cxnLst/>
              <a:rect l="l" t="t" r="r" b="b"/>
              <a:pathLst>
                <a:path w="1677049" h="1665275" extrusionOk="0">
                  <a:moveTo>
                    <a:pt x="0" y="0"/>
                  </a:moveTo>
                  <a:lnTo>
                    <a:pt x="55062" y="27525"/>
                  </a:lnTo>
                  <a:cubicBezTo>
                    <a:pt x="140029" y="68726"/>
                    <a:pt x="226710" y="109496"/>
                    <a:pt x="314915" y="149684"/>
                  </a:cubicBezTo>
                  <a:cubicBezTo>
                    <a:pt x="667741" y="310496"/>
                    <a:pt x="1011578" y="446790"/>
                    <a:pt x="1331241" y="555564"/>
                  </a:cubicBezTo>
                  <a:lnTo>
                    <a:pt x="1521376" y="617362"/>
                  </a:lnTo>
                  <a:lnTo>
                    <a:pt x="1521140" y="617775"/>
                  </a:lnTo>
                  <a:lnTo>
                    <a:pt x="1540381" y="623539"/>
                  </a:lnTo>
                  <a:lnTo>
                    <a:pt x="1566219" y="631937"/>
                  </a:lnTo>
                  <a:lnTo>
                    <a:pt x="1666079" y="661195"/>
                  </a:lnTo>
                  <a:lnTo>
                    <a:pt x="1677049" y="664481"/>
                  </a:lnTo>
                  <a:lnTo>
                    <a:pt x="1667186" y="678371"/>
                  </a:lnTo>
                  <a:cubicBezTo>
                    <a:pt x="1224914" y="1253212"/>
                    <a:pt x="632916" y="1612206"/>
                    <a:pt x="58278" y="1663563"/>
                  </a:cubicBezTo>
                  <a:lnTo>
                    <a:pt x="0" y="1665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D0E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0"/>
            <p:cNvSpPr/>
            <p:nvPr/>
          </p:nvSpPr>
          <p:spPr>
            <a:xfrm>
              <a:off x="2376848" y="3253687"/>
              <a:ext cx="343930" cy="361770"/>
            </a:xfrm>
            <a:custGeom>
              <a:avLst/>
              <a:gdLst/>
              <a:ahLst/>
              <a:cxnLst/>
              <a:rect l="l" t="t" r="r" b="b"/>
              <a:pathLst>
                <a:path w="343930" h="361770" extrusionOk="0">
                  <a:moveTo>
                    <a:pt x="163744" y="0"/>
                  </a:moveTo>
                  <a:lnTo>
                    <a:pt x="178396" y="13750"/>
                  </a:lnTo>
                  <a:cubicBezTo>
                    <a:pt x="304317" y="138942"/>
                    <a:pt x="364544" y="238018"/>
                    <a:pt x="337605" y="297178"/>
                  </a:cubicBezTo>
                  <a:cubicBezTo>
                    <a:pt x="320278" y="335262"/>
                    <a:pt x="269017" y="356259"/>
                    <a:pt x="189169" y="361598"/>
                  </a:cubicBezTo>
                  <a:lnTo>
                    <a:pt x="101228" y="361770"/>
                  </a:lnTo>
                  <a:lnTo>
                    <a:pt x="94227" y="361237"/>
                  </a:lnTo>
                  <a:lnTo>
                    <a:pt x="4676" y="352915"/>
                  </a:lnTo>
                  <a:lnTo>
                    <a:pt x="0" y="352321"/>
                  </a:lnTo>
                  <a:lnTo>
                    <a:pt x="101987" y="150236"/>
                  </a:lnTo>
                  <a:lnTo>
                    <a:pt x="163744" y="0"/>
                  </a:lnTo>
                  <a:close/>
                </a:path>
              </a:pathLst>
            </a:custGeom>
            <a:solidFill>
              <a:srgbClr val="B3D0E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40"/>
          <p:cNvSpPr txBox="1">
            <a:spLocks noGrp="1"/>
          </p:cNvSpPr>
          <p:nvPr>
            <p:ph type="body" idx="1"/>
          </p:nvPr>
        </p:nvSpPr>
        <p:spPr>
          <a:xfrm>
            <a:off x="5186289" y="3547454"/>
            <a:ext cx="5935571" cy="82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500"/>
              <a:buNone/>
              <a:defRPr sz="3733">
                <a:solidFill>
                  <a:schemeClr val="dk1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40"/>
          <p:cNvSpPr txBox="1">
            <a:spLocks noGrp="1"/>
          </p:cNvSpPr>
          <p:nvPr>
            <p:ph type="body" idx="2"/>
          </p:nvPr>
        </p:nvSpPr>
        <p:spPr>
          <a:xfrm>
            <a:off x="5186292" y="4408274"/>
            <a:ext cx="5935569" cy="383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600">
                <a:solidFill>
                  <a:schemeClr val="dk1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9" name="Google Shape;59;p40"/>
          <p:cNvPicPr preferRelativeResize="0"/>
          <p:nvPr/>
        </p:nvPicPr>
        <p:blipFill rotWithShape="1">
          <a:blip r:embed="rId2">
            <a:alphaModFix/>
          </a:blip>
          <a:srcRect b="52284"/>
          <a:stretch/>
        </p:blipFill>
        <p:spPr>
          <a:xfrm>
            <a:off x="5203087" y="2168490"/>
            <a:ext cx="4134491" cy="11420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88626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5_Divider 1">
  <p:cSld name="5_Divider 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41"/>
          <p:cNvGrpSpPr/>
          <p:nvPr/>
        </p:nvGrpSpPr>
        <p:grpSpPr>
          <a:xfrm>
            <a:off x="1" y="0"/>
            <a:ext cx="12188116" cy="6874571"/>
            <a:chOff x="0" y="-1"/>
            <a:chExt cx="9141087" cy="5155928"/>
          </a:xfrm>
        </p:grpSpPr>
        <p:sp>
          <p:nvSpPr>
            <p:cNvPr id="62" name="Google Shape;62;p41"/>
            <p:cNvSpPr/>
            <p:nvPr/>
          </p:nvSpPr>
          <p:spPr>
            <a:xfrm>
              <a:off x="0" y="0"/>
              <a:ext cx="2348678" cy="3502791"/>
            </a:xfrm>
            <a:custGeom>
              <a:avLst/>
              <a:gdLst/>
              <a:ahLst/>
              <a:cxnLst/>
              <a:rect l="l" t="t" r="r" b="b"/>
              <a:pathLst>
                <a:path w="2348678" h="3502791" extrusionOk="0">
                  <a:moveTo>
                    <a:pt x="0" y="0"/>
                  </a:moveTo>
                  <a:lnTo>
                    <a:pt x="525537" y="0"/>
                  </a:lnTo>
                  <a:lnTo>
                    <a:pt x="477649" y="11761"/>
                  </a:lnTo>
                  <a:cubicBezTo>
                    <a:pt x="337298" y="54090"/>
                    <a:pt x="198160" y="111742"/>
                    <a:pt x="62225" y="183642"/>
                  </a:cubicBezTo>
                  <a:cubicBezTo>
                    <a:pt x="62225" y="183642"/>
                    <a:pt x="58176" y="186913"/>
                    <a:pt x="59890" y="190324"/>
                  </a:cubicBezTo>
                  <a:cubicBezTo>
                    <a:pt x="61604" y="193735"/>
                    <a:pt x="66959" y="192199"/>
                    <a:pt x="66959" y="192199"/>
                  </a:cubicBezTo>
                  <a:cubicBezTo>
                    <a:pt x="514156" y="-7207"/>
                    <a:pt x="986540" y="-35167"/>
                    <a:pt x="1402010" y="154763"/>
                  </a:cubicBezTo>
                  <a:cubicBezTo>
                    <a:pt x="2220361" y="528726"/>
                    <a:pt x="2546084" y="1622623"/>
                    <a:pt x="2229032" y="2734319"/>
                  </a:cubicBezTo>
                  <a:lnTo>
                    <a:pt x="2191499" y="2849202"/>
                  </a:lnTo>
                  <a:lnTo>
                    <a:pt x="2121922" y="2804073"/>
                  </a:lnTo>
                  <a:cubicBezTo>
                    <a:pt x="1801129" y="2602569"/>
                    <a:pt x="1421055" y="2395579"/>
                    <a:pt x="1003565" y="2198977"/>
                  </a:cubicBezTo>
                  <a:cubicBezTo>
                    <a:pt x="1003565" y="2198977"/>
                    <a:pt x="997199" y="2196820"/>
                    <a:pt x="995646" y="2201009"/>
                  </a:cubicBezTo>
                  <a:cubicBezTo>
                    <a:pt x="994090" y="2205199"/>
                    <a:pt x="998896" y="2208929"/>
                    <a:pt x="998896" y="2208929"/>
                  </a:cubicBezTo>
                  <a:cubicBezTo>
                    <a:pt x="1434380" y="2451555"/>
                    <a:pt x="1833684" y="2702502"/>
                    <a:pt x="2137892" y="2923903"/>
                  </a:cubicBezTo>
                  <a:lnTo>
                    <a:pt x="2161363" y="2941446"/>
                  </a:lnTo>
                  <a:lnTo>
                    <a:pt x="2151199" y="2972556"/>
                  </a:lnTo>
                  <a:cubicBezTo>
                    <a:pt x="2121939" y="3051889"/>
                    <a:pt x="2089344" y="3131057"/>
                    <a:pt x="2053361" y="3209803"/>
                  </a:cubicBezTo>
                  <a:cubicBezTo>
                    <a:pt x="2017373" y="3288530"/>
                    <a:pt x="1978850" y="3364970"/>
                    <a:pt x="1938019" y="3438996"/>
                  </a:cubicBezTo>
                  <a:lnTo>
                    <a:pt x="1899637" y="3502791"/>
                  </a:lnTo>
                  <a:lnTo>
                    <a:pt x="1749744" y="3459348"/>
                  </a:lnTo>
                  <a:lnTo>
                    <a:pt x="1608111" y="3415107"/>
                  </a:lnTo>
                  <a:cubicBezTo>
                    <a:pt x="1239845" y="3295233"/>
                    <a:pt x="807151" y="3126085"/>
                    <a:pt x="352814" y="2919107"/>
                  </a:cubicBezTo>
                  <a:cubicBezTo>
                    <a:pt x="277091" y="2884611"/>
                    <a:pt x="202558" y="2849879"/>
                    <a:pt x="129384" y="2815026"/>
                  </a:cubicBezTo>
                  <a:lnTo>
                    <a:pt x="0" y="2752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1"/>
            <p:cNvSpPr/>
            <p:nvPr/>
          </p:nvSpPr>
          <p:spPr>
            <a:xfrm>
              <a:off x="0" y="-1"/>
              <a:ext cx="9141087" cy="5155928"/>
            </a:xfrm>
            <a:custGeom>
              <a:avLst/>
              <a:gdLst/>
              <a:ahLst/>
              <a:cxnLst/>
              <a:rect l="l" t="t" r="r" b="b"/>
              <a:pathLst>
                <a:path w="9141087" h="5155928" extrusionOk="0">
                  <a:moveTo>
                    <a:pt x="1526153" y="0"/>
                  </a:moveTo>
                  <a:lnTo>
                    <a:pt x="9141087" y="0"/>
                  </a:lnTo>
                  <a:lnTo>
                    <a:pt x="9141087" y="5154827"/>
                  </a:lnTo>
                  <a:lnTo>
                    <a:pt x="0" y="5154827"/>
                  </a:lnTo>
                  <a:lnTo>
                    <a:pt x="0" y="5146451"/>
                  </a:lnTo>
                  <a:lnTo>
                    <a:pt x="75637" y="5154368"/>
                  </a:lnTo>
                  <a:cubicBezTo>
                    <a:pt x="776345" y="5184094"/>
                    <a:pt x="1521473" y="4787639"/>
                    <a:pt x="2058507" y="4098986"/>
                  </a:cubicBezTo>
                  <a:lnTo>
                    <a:pt x="2157322" y="3961433"/>
                  </a:lnTo>
                  <a:lnTo>
                    <a:pt x="2164242" y="3962746"/>
                  </a:lnTo>
                  <a:lnTo>
                    <a:pt x="2202530" y="3971148"/>
                  </a:lnTo>
                  <a:lnTo>
                    <a:pt x="2280575" y="3984804"/>
                  </a:lnTo>
                  <a:lnTo>
                    <a:pt x="2326734" y="3993557"/>
                  </a:lnTo>
                  <a:lnTo>
                    <a:pt x="2326992" y="3992927"/>
                  </a:lnTo>
                  <a:lnTo>
                    <a:pt x="2387013" y="4003429"/>
                  </a:lnTo>
                  <a:cubicBezTo>
                    <a:pt x="2799150" y="4065178"/>
                    <a:pt x="3079131" y="4031158"/>
                    <a:pt x="3145582" y="3885282"/>
                  </a:cubicBezTo>
                  <a:cubicBezTo>
                    <a:pt x="3218973" y="3724445"/>
                    <a:pt x="3017460" y="3460150"/>
                    <a:pt x="2630604" y="3157424"/>
                  </a:cubicBezTo>
                  <a:lnTo>
                    <a:pt x="2590729" y="3127515"/>
                  </a:lnTo>
                  <a:lnTo>
                    <a:pt x="2667774" y="2889009"/>
                  </a:lnTo>
                  <a:cubicBezTo>
                    <a:pt x="3005732" y="1683964"/>
                    <a:pt x="2631698" y="490305"/>
                    <a:pt x="1719839" y="73550"/>
                  </a:cubicBezTo>
                  <a:lnTo>
                    <a:pt x="15261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1"/>
            <p:cNvSpPr/>
            <p:nvPr/>
          </p:nvSpPr>
          <p:spPr>
            <a:xfrm>
              <a:off x="0" y="3174823"/>
              <a:ext cx="1677049" cy="1665275"/>
            </a:xfrm>
            <a:custGeom>
              <a:avLst/>
              <a:gdLst/>
              <a:ahLst/>
              <a:cxnLst/>
              <a:rect l="l" t="t" r="r" b="b"/>
              <a:pathLst>
                <a:path w="1677049" h="1665275" extrusionOk="0">
                  <a:moveTo>
                    <a:pt x="0" y="0"/>
                  </a:moveTo>
                  <a:lnTo>
                    <a:pt x="55062" y="27525"/>
                  </a:lnTo>
                  <a:cubicBezTo>
                    <a:pt x="140029" y="68726"/>
                    <a:pt x="226710" y="109496"/>
                    <a:pt x="314915" y="149684"/>
                  </a:cubicBezTo>
                  <a:cubicBezTo>
                    <a:pt x="667741" y="310496"/>
                    <a:pt x="1011578" y="446790"/>
                    <a:pt x="1331241" y="555564"/>
                  </a:cubicBezTo>
                  <a:lnTo>
                    <a:pt x="1521376" y="617362"/>
                  </a:lnTo>
                  <a:lnTo>
                    <a:pt x="1521140" y="617775"/>
                  </a:lnTo>
                  <a:lnTo>
                    <a:pt x="1540381" y="623539"/>
                  </a:lnTo>
                  <a:lnTo>
                    <a:pt x="1566219" y="631937"/>
                  </a:lnTo>
                  <a:lnTo>
                    <a:pt x="1666079" y="661195"/>
                  </a:lnTo>
                  <a:lnTo>
                    <a:pt x="1677049" y="664481"/>
                  </a:lnTo>
                  <a:lnTo>
                    <a:pt x="1667186" y="678371"/>
                  </a:lnTo>
                  <a:cubicBezTo>
                    <a:pt x="1224914" y="1253212"/>
                    <a:pt x="632916" y="1612206"/>
                    <a:pt x="58278" y="1663563"/>
                  </a:cubicBezTo>
                  <a:lnTo>
                    <a:pt x="0" y="1665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1"/>
            <p:cNvSpPr/>
            <p:nvPr/>
          </p:nvSpPr>
          <p:spPr>
            <a:xfrm>
              <a:off x="2376848" y="3253687"/>
              <a:ext cx="343930" cy="361770"/>
            </a:xfrm>
            <a:custGeom>
              <a:avLst/>
              <a:gdLst/>
              <a:ahLst/>
              <a:cxnLst/>
              <a:rect l="l" t="t" r="r" b="b"/>
              <a:pathLst>
                <a:path w="343930" h="361770" extrusionOk="0">
                  <a:moveTo>
                    <a:pt x="163744" y="0"/>
                  </a:moveTo>
                  <a:lnTo>
                    <a:pt x="178396" y="13750"/>
                  </a:lnTo>
                  <a:cubicBezTo>
                    <a:pt x="304317" y="138942"/>
                    <a:pt x="364544" y="238018"/>
                    <a:pt x="337605" y="297178"/>
                  </a:cubicBezTo>
                  <a:cubicBezTo>
                    <a:pt x="320278" y="335262"/>
                    <a:pt x="269017" y="356259"/>
                    <a:pt x="189169" y="361598"/>
                  </a:cubicBezTo>
                  <a:lnTo>
                    <a:pt x="101228" y="361770"/>
                  </a:lnTo>
                  <a:lnTo>
                    <a:pt x="94227" y="361237"/>
                  </a:lnTo>
                  <a:lnTo>
                    <a:pt x="4676" y="352915"/>
                  </a:lnTo>
                  <a:lnTo>
                    <a:pt x="0" y="352321"/>
                  </a:lnTo>
                  <a:lnTo>
                    <a:pt x="101987" y="150236"/>
                  </a:lnTo>
                  <a:lnTo>
                    <a:pt x="1637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41"/>
          <p:cNvSpPr txBox="1">
            <a:spLocks noGrp="1"/>
          </p:cNvSpPr>
          <p:nvPr>
            <p:ph type="body" idx="1"/>
          </p:nvPr>
        </p:nvSpPr>
        <p:spPr>
          <a:xfrm>
            <a:off x="5186289" y="3547454"/>
            <a:ext cx="5935571" cy="82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500"/>
              <a:buNone/>
              <a:defRPr sz="3733">
                <a:solidFill>
                  <a:schemeClr val="lt1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41"/>
          <p:cNvSpPr txBox="1">
            <a:spLocks noGrp="1"/>
          </p:cNvSpPr>
          <p:nvPr>
            <p:ph type="body" idx="2"/>
          </p:nvPr>
        </p:nvSpPr>
        <p:spPr>
          <a:xfrm>
            <a:off x="5186292" y="4408274"/>
            <a:ext cx="5935569" cy="383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600">
                <a:solidFill>
                  <a:schemeClr val="lt1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8" name="Google Shape;68;p41"/>
          <p:cNvPicPr preferRelativeResize="0"/>
          <p:nvPr/>
        </p:nvPicPr>
        <p:blipFill rotWithShape="1">
          <a:blip r:embed="rId2">
            <a:alphaModFix/>
          </a:blip>
          <a:srcRect b="52284"/>
          <a:stretch/>
        </p:blipFill>
        <p:spPr>
          <a:xfrm>
            <a:off x="5203087" y="2168490"/>
            <a:ext cx="4134491" cy="11420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9390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Caption">
  <p:cSld name="Image 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2"/>
          <p:cNvSpPr>
            <a:spLocks noGrp="1"/>
          </p:cNvSpPr>
          <p:nvPr>
            <p:ph type="pic" idx="2"/>
          </p:nvPr>
        </p:nvSpPr>
        <p:spPr>
          <a:xfrm>
            <a:off x="656074" y="1352551"/>
            <a:ext cx="7744183" cy="4609337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42"/>
          <p:cNvSpPr txBox="1">
            <a:spLocks noGrp="1"/>
          </p:cNvSpPr>
          <p:nvPr>
            <p:ph type="body" idx="1"/>
          </p:nvPr>
        </p:nvSpPr>
        <p:spPr>
          <a:xfrm>
            <a:off x="8592277" y="1352551"/>
            <a:ext cx="2924507" cy="460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600">
                <a:solidFill>
                  <a:schemeClr val="l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42"/>
          <p:cNvSpPr txBox="1">
            <a:spLocks noGrp="1"/>
          </p:cNvSpPr>
          <p:nvPr>
            <p:ph type="sldNum" idx="12"/>
          </p:nvPr>
        </p:nvSpPr>
        <p:spPr>
          <a:xfrm>
            <a:off x="10896533" y="6308723"/>
            <a:ext cx="620251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3" name="Google Shape;73;p42"/>
          <p:cNvSpPr txBox="1">
            <a:spLocks noGrp="1"/>
          </p:cNvSpPr>
          <p:nvPr>
            <p:ph type="title"/>
          </p:nvPr>
        </p:nvSpPr>
        <p:spPr>
          <a:xfrm>
            <a:off x="666752" y="366186"/>
            <a:ext cx="10850033" cy="74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2"/>
          <p:cNvSpPr txBox="1">
            <a:spLocks noGrp="1"/>
          </p:cNvSpPr>
          <p:nvPr>
            <p:ph type="body" idx="3"/>
          </p:nvPr>
        </p:nvSpPr>
        <p:spPr>
          <a:xfrm>
            <a:off x="2244695" y="6308723"/>
            <a:ext cx="8512469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609585" lvl="0" indent="-30479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67">
                <a:solidFill>
                  <a:schemeClr val="l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3074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mage Caption">
  <p:cSld name="3_Image 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3"/>
          <p:cNvSpPr>
            <a:spLocks noGrp="1"/>
          </p:cNvSpPr>
          <p:nvPr>
            <p:ph type="pic" idx="2"/>
          </p:nvPr>
        </p:nvSpPr>
        <p:spPr>
          <a:xfrm>
            <a:off x="656074" y="1352552"/>
            <a:ext cx="5342391" cy="4152899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43"/>
          <p:cNvSpPr txBox="1">
            <a:spLocks noGrp="1"/>
          </p:cNvSpPr>
          <p:nvPr>
            <p:ph type="body" idx="1"/>
          </p:nvPr>
        </p:nvSpPr>
        <p:spPr>
          <a:xfrm>
            <a:off x="656074" y="5505449"/>
            <a:ext cx="5342391" cy="45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600">
                <a:solidFill>
                  <a:schemeClr val="l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sldNum" idx="12"/>
          </p:nvPr>
        </p:nvSpPr>
        <p:spPr>
          <a:xfrm>
            <a:off x="10896533" y="6308723"/>
            <a:ext cx="620251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9" name="Google Shape;79;p43"/>
          <p:cNvSpPr txBox="1">
            <a:spLocks noGrp="1"/>
          </p:cNvSpPr>
          <p:nvPr>
            <p:ph type="title"/>
          </p:nvPr>
        </p:nvSpPr>
        <p:spPr>
          <a:xfrm>
            <a:off x="666752" y="366186"/>
            <a:ext cx="10850033" cy="74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3"/>
          <p:cNvSpPr>
            <a:spLocks noGrp="1"/>
          </p:cNvSpPr>
          <p:nvPr>
            <p:ph type="pic" idx="3"/>
          </p:nvPr>
        </p:nvSpPr>
        <p:spPr>
          <a:xfrm>
            <a:off x="6166858" y="1352552"/>
            <a:ext cx="5342391" cy="4152899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43"/>
          <p:cNvSpPr txBox="1">
            <a:spLocks noGrp="1"/>
          </p:cNvSpPr>
          <p:nvPr>
            <p:ph type="body" idx="4"/>
          </p:nvPr>
        </p:nvSpPr>
        <p:spPr>
          <a:xfrm>
            <a:off x="6166858" y="5505449"/>
            <a:ext cx="5342391" cy="45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600">
                <a:solidFill>
                  <a:schemeClr val="l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43"/>
          <p:cNvSpPr txBox="1">
            <a:spLocks noGrp="1"/>
          </p:cNvSpPr>
          <p:nvPr>
            <p:ph type="body" idx="5"/>
          </p:nvPr>
        </p:nvSpPr>
        <p:spPr>
          <a:xfrm>
            <a:off x="2244695" y="6308723"/>
            <a:ext cx="8512469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609585" lvl="0" indent="-30479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67">
                <a:solidFill>
                  <a:schemeClr val="l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66750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Image Caption">
  <p:cSld name="2_Image 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4"/>
          <p:cNvSpPr>
            <a:spLocks noGrp="1"/>
          </p:cNvSpPr>
          <p:nvPr>
            <p:ph type="pic" idx="2"/>
          </p:nvPr>
        </p:nvSpPr>
        <p:spPr>
          <a:xfrm>
            <a:off x="656074" y="1352552"/>
            <a:ext cx="3519713" cy="4152899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44"/>
          <p:cNvSpPr txBox="1">
            <a:spLocks noGrp="1"/>
          </p:cNvSpPr>
          <p:nvPr>
            <p:ph type="body" idx="1"/>
          </p:nvPr>
        </p:nvSpPr>
        <p:spPr>
          <a:xfrm>
            <a:off x="656074" y="5505449"/>
            <a:ext cx="3519713" cy="45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600">
                <a:solidFill>
                  <a:schemeClr val="l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44"/>
          <p:cNvSpPr txBox="1">
            <a:spLocks noGrp="1"/>
          </p:cNvSpPr>
          <p:nvPr>
            <p:ph type="sldNum" idx="12"/>
          </p:nvPr>
        </p:nvSpPr>
        <p:spPr>
          <a:xfrm>
            <a:off x="10896533" y="6308723"/>
            <a:ext cx="620251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7" name="Google Shape;87;p44"/>
          <p:cNvSpPr txBox="1">
            <a:spLocks noGrp="1"/>
          </p:cNvSpPr>
          <p:nvPr>
            <p:ph type="title"/>
          </p:nvPr>
        </p:nvSpPr>
        <p:spPr>
          <a:xfrm>
            <a:off x="666752" y="366186"/>
            <a:ext cx="10850033" cy="74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4"/>
          <p:cNvSpPr>
            <a:spLocks noGrp="1"/>
          </p:cNvSpPr>
          <p:nvPr>
            <p:ph type="pic" idx="3"/>
          </p:nvPr>
        </p:nvSpPr>
        <p:spPr>
          <a:xfrm>
            <a:off x="4319770" y="1352552"/>
            <a:ext cx="3519713" cy="4152899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44"/>
          <p:cNvSpPr txBox="1">
            <a:spLocks noGrp="1"/>
          </p:cNvSpPr>
          <p:nvPr>
            <p:ph type="body" idx="4"/>
          </p:nvPr>
        </p:nvSpPr>
        <p:spPr>
          <a:xfrm>
            <a:off x="4319770" y="5505449"/>
            <a:ext cx="3519713" cy="45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600">
                <a:solidFill>
                  <a:schemeClr val="l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44"/>
          <p:cNvSpPr>
            <a:spLocks noGrp="1"/>
          </p:cNvSpPr>
          <p:nvPr>
            <p:ph type="pic" idx="5"/>
          </p:nvPr>
        </p:nvSpPr>
        <p:spPr>
          <a:xfrm>
            <a:off x="7983466" y="1352552"/>
            <a:ext cx="3519713" cy="4152899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44"/>
          <p:cNvSpPr txBox="1">
            <a:spLocks noGrp="1"/>
          </p:cNvSpPr>
          <p:nvPr>
            <p:ph type="body" idx="6"/>
          </p:nvPr>
        </p:nvSpPr>
        <p:spPr>
          <a:xfrm>
            <a:off x="7983466" y="5505449"/>
            <a:ext cx="3519713" cy="45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600">
                <a:solidFill>
                  <a:schemeClr val="l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44"/>
          <p:cNvSpPr txBox="1">
            <a:spLocks noGrp="1"/>
          </p:cNvSpPr>
          <p:nvPr>
            <p:ph type="body" idx="7"/>
          </p:nvPr>
        </p:nvSpPr>
        <p:spPr>
          <a:xfrm>
            <a:off x="2244695" y="6308723"/>
            <a:ext cx="8512469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609585" lvl="0" indent="-30479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67">
                <a:solidFill>
                  <a:schemeClr val="l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397184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with Chart">
  <p:cSld name="Text with Char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5"/>
          <p:cNvSpPr txBox="1">
            <a:spLocks noGrp="1"/>
          </p:cNvSpPr>
          <p:nvPr>
            <p:ph type="body" idx="1"/>
          </p:nvPr>
        </p:nvSpPr>
        <p:spPr>
          <a:xfrm>
            <a:off x="666751" y="1352552"/>
            <a:ext cx="3509036" cy="4809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45"/>
          <p:cNvSpPr>
            <a:spLocks noGrp="1"/>
          </p:cNvSpPr>
          <p:nvPr>
            <p:ph type="chart" idx="2"/>
          </p:nvPr>
        </p:nvSpPr>
        <p:spPr>
          <a:xfrm>
            <a:off x="4367809" y="1365752"/>
            <a:ext cx="7157444" cy="479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75"/>
              <a:buFont typeface="NTR"/>
              <a:buChar char="-"/>
              <a:defRPr sz="1467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13"/>
              <a:buFont typeface="NTR"/>
              <a:buChar char="-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13"/>
              <a:buFont typeface="NTR"/>
              <a:buChar char="-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13"/>
              <a:buFont typeface="NTR"/>
              <a:buChar char="-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45"/>
          <p:cNvSpPr txBox="1">
            <a:spLocks noGrp="1"/>
          </p:cNvSpPr>
          <p:nvPr>
            <p:ph type="sldNum" idx="12"/>
          </p:nvPr>
        </p:nvSpPr>
        <p:spPr>
          <a:xfrm>
            <a:off x="10896533" y="6308723"/>
            <a:ext cx="620251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7" name="Google Shape;97;p45"/>
          <p:cNvSpPr txBox="1">
            <a:spLocks noGrp="1"/>
          </p:cNvSpPr>
          <p:nvPr>
            <p:ph type="title"/>
          </p:nvPr>
        </p:nvSpPr>
        <p:spPr>
          <a:xfrm>
            <a:off x="666752" y="366186"/>
            <a:ext cx="10850033" cy="74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5"/>
          <p:cNvSpPr txBox="1">
            <a:spLocks noGrp="1"/>
          </p:cNvSpPr>
          <p:nvPr>
            <p:ph type="body" idx="3"/>
          </p:nvPr>
        </p:nvSpPr>
        <p:spPr>
          <a:xfrm>
            <a:off x="2244695" y="6308723"/>
            <a:ext cx="8512469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609585" lvl="0" indent="-30479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67">
                <a:solidFill>
                  <a:schemeClr val="l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945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6475-173B-4037-9FD8-7FC6CDFCEBD9}" type="datetimeFigureOut">
              <a:rPr lang="de-CH" smtClean="0"/>
              <a:t>14.08.2024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2EA8-7B86-461A-A3A5-BFBB7E6D654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45528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ext with Chart">
  <p:cSld name="1_Text with Char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6"/>
          <p:cNvSpPr>
            <a:spLocks noGrp="1"/>
          </p:cNvSpPr>
          <p:nvPr>
            <p:ph type="chart" idx="2"/>
          </p:nvPr>
        </p:nvSpPr>
        <p:spPr>
          <a:xfrm>
            <a:off x="666752" y="1808992"/>
            <a:ext cx="10858501" cy="4352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75"/>
              <a:buFont typeface="NTR"/>
              <a:buChar char="-"/>
              <a:defRPr sz="1467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13"/>
              <a:buFont typeface="NTR"/>
              <a:buChar char="-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13"/>
              <a:buFont typeface="NTR"/>
              <a:buChar char="-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13"/>
              <a:buFont typeface="NTR"/>
              <a:buChar char="-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46"/>
          <p:cNvSpPr txBox="1">
            <a:spLocks noGrp="1"/>
          </p:cNvSpPr>
          <p:nvPr>
            <p:ph type="sldNum" idx="12"/>
          </p:nvPr>
        </p:nvSpPr>
        <p:spPr>
          <a:xfrm>
            <a:off x="10896533" y="6308723"/>
            <a:ext cx="620251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2" name="Google Shape;102;p46"/>
          <p:cNvSpPr txBox="1">
            <a:spLocks noGrp="1"/>
          </p:cNvSpPr>
          <p:nvPr>
            <p:ph type="title"/>
          </p:nvPr>
        </p:nvSpPr>
        <p:spPr>
          <a:xfrm>
            <a:off x="666752" y="366186"/>
            <a:ext cx="10850033" cy="74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46"/>
          <p:cNvSpPr txBox="1">
            <a:spLocks noGrp="1"/>
          </p:cNvSpPr>
          <p:nvPr>
            <p:ph type="body" idx="1"/>
          </p:nvPr>
        </p:nvSpPr>
        <p:spPr>
          <a:xfrm>
            <a:off x="656073" y="1352551"/>
            <a:ext cx="10869179" cy="45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46"/>
          <p:cNvSpPr txBox="1">
            <a:spLocks noGrp="1"/>
          </p:cNvSpPr>
          <p:nvPr>
            <p:ph type="body" idx="3"/>
          </p:nvPr>
        </p:nvSpPr>
        <p:spPr>
          <a:xfrm>
            <a:off x="2244695" y="6308723"/>
            <a:ext cx="8512469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609585" lvl="0" indent="-30479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67">
                <a:solidFill>
                  <a:schemeClr val="l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97616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7"/>
          <p:cNvSpPr txBox="1">
            <a:spLocks noGrp="1"/>
          </p:cNvSpPr>
          <p:nvPr>
            <p:ph type="sldNum" idx="12"/>
          </p:nvPr>
        </p:nvSpPr>
        <p:spPr>
          <a:xfrm>
            <a:off x="10896533" y="6308723"/>
            <a:ext cx="620251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7" name="Google Shape;107;p47"/>
          <p:cNvSpPr txBox="1">
            <a:spLocks noGrp="1"/>
          </p:cNvSpPr>
          <p:nvPr>
            <p:ph type="title"/>
          </p:nvPr>
        </p:nvSpPr>
        <p:spPr>
          <a:xfrm>
            <a:off x="666752" y="366186"/>
            <a:ext cx="10850033" cy="74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7"/>
          <p:cNvSpPr txBox="1">
            <a:spLocks noGrp="1"/>
          </p:cNvSpPr>
          <p:nvPr>
            <p:ph type="body" idx="1"/>
          </p:nvPr>
        </p:nvSpPr>
        <p:spPr>
          <a:xfrm>
            <a:off x="2244695" y="6308723"/>
            <a:ext cx="8512469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609585" lvl="0" indent="-30479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67">
                <a:solidFill>
                  <a:schemeClr val="l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138853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p up box 1">
  <p:cSld name="Pop up box 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8"/>
          <p:cNvSpPr txBox="1">
            <a:spLocks noGrp="1"/>
          </p:cNvSpPr>
          <p:nvPr>
            <p:ph type="sldNum" idx="12"/>
          </p:nvPr>
        </p:nvSpPr>
        <p:spPr>
          <a:xfrm>
            <a:off x="10896533" y="6308723"/>
            <a:ext cx="620251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1" name="Google Shape;111;p48"/>
          <p:cNvSpPr txBox="1">
            <a:spLocks noGrp="1"/>
          </p:cNvSpPr>
          <p:nvPr>
            <p:ph type="title"/>
          </p:nvPr>
        </p:nvSpPr>
        <p:spPr>
          <a:xfrm>
            <a:off x="666752" y="366186"/>
            <a:ext cx="10850033" cy="74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8"/>
          <p:cNvSpPr/>
          <p:nvPr/>
        </p:nvSpPr>
        <p:spPr>
          <a:xfrm>
            <a:off x="666750" y="1452429"/>
            <a:ext cx="5288911" cy="1204617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4860000" sx="101000" sy="101000" algn="tl" rotWithShape="0">
              <a:srgbClr val="73737B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8"/>
          <p:cNvSpPr txBox="1">
            <a:spLocks noGrp="1"/>
          </p:cNvSpPr>
          <p:nvPr>
            <p:ph type="body" idx="1"/>
          </p:nvPr>
        </p:nvSpPr>
        <p:spPr>
          <a:xfrm>
            <a:off x="939454" y="1613045"/>
            <a:ext cx="4762497" cy="88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None/>
              <a:defRPr sz="1867">
                <a:solidFill>
                  <a:srgbClr val="FFFFFF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48"/>
          <p:cNvSpPr/>
          <p:nvPr/>
        </p:nvSpPr>
        <p:spPr>
          <a:xfrm rot="10800000">
            <a:off x="6221895" y="1452429"/>
            <a:ext cx="5288911" cy="1404375"/>
          </a:xfrm>
          <a:custGeom>
            <a:avLst/>
            <a:gdLst/>
            <a:ahLst/>
            <a:cxnLst/>
            <a:rect l="l" t="t" r="r" b="b"/>
            <a:pathLst>
              <a:path w="3966683" h="3098200" extrusionOk="0">
                <a:moveTo>
                  <a:pt x="3966683" y="3098200"/>
                </a:moveTo>
                <a:lnTo>
                  <a:pt x="0" y="3098200"/>
                </a:lnTo>
                <a:lnTo>
                  <a:pt x="0" y="440687"/>
                </a:lnTo>
                <a:lnTo>
                  <a:pt x="568196" y="440687"/>
                </a:lnTo>
                <a:lnTo>
                  <a:pt x="809515" y="0"/>
                </a:lnTo>
                <a:lnTo>
                  <a:pt x="1050834" y="440687"/>
                </a:lnTo>
                <a:lnTo>
                  <a:pt x="3966683" y="440687"/>
                </a:lnTo>
                <a:lnTo>
                  <a:pt x="3966683" y="3098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4860000" sx="101000" sy="101000" algn="tl" rotWithShape="0">
              <a:srgbClr val="73737B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8"/>
          <p:cNvSpPr txBox="1">
            <a:spLocks noGrp="1"/>
          </p:cNvSpPr>
          <p:nvPr>
            <p:ph type="body" idx="2"/>
          </p:nvPr>
        </p:nvSpPr>
        <p:spPr>
          <a:xfrm>
            <a:off x="6516165" y="1613045"/>
            <a:ext cx="4762497" cy="88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None/>
              <a:defRPr sz="1867">
                <a:solidFill>
                  <a:srgbClr val="FFFFFF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48"/>
          <p:cNvSpPr/>
          <p:nvPr/>
        </p:nvSpPr>
        <p:spPr>
          <a:xfrm>
            <a:off x="666750" y="3095698"/>
            <a:ext cx="5288911" cy="120461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4860000" sx="101000" sy="101000" algn="tl" rotWithShape="0">
              <a:srgbClr val="73737B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8"/>
          <p:cNvSpPr txBox="1">
            <a:spLocks noGrp="1"/>
          </p:cNvSpPr>
          <p:nvPr>
            <p:ph type="body" idx="3"/>
          </p:nvPr>
        </p:nvSpPr>
        <p:spPr>
          <a:xfrm>
            <a:off x="939454" y="3256314"/>
            <a:ext cx="4762497" cy="88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None/>
              <a:defRPr sz="1867">
                <a:solidFill>
                  <a:srgbClr val="FFFFFF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48"/>
          <p:cNvSpPr/>
          <p:nvPr/>
        </p:nvSpPr>
        <p:spPr>
          <a:xfrm rot="10800000">
            <a:off x="6221895" y="3095698"/>
            <a:ext cx="5288911" cy="1404375"/>
          </a:xfrm>
          <a:custGeom>
            <a:avLst/>
            <a:gdLst/>
            <a:ahLst/>
            <a:cxnLst/>
            <a:rect l="l" t="t" r="r" b="b"/>
            <a:pathLst>
              <a:path w="3966683" h="3098200" extrusionOk="0">
                <a:moveTo>
                  <a:pt x="3966683" y="3098200"/>
                </a:moveTo>
                <a:lnTo>
                  <a:pt x="0" y="3098200"/>
                </a:lnTo>
                <a:lnTo>
                  <a:pt x="0" y="440687"/>
                </a:lnTo>
                <a:lnTo>
                  <a:pt x="568196" y="440687"/>
                </a:lnTo>
                <a:lnTo>
                  <a:pt x="809515" y="0"/>
                </a:lnTo>
                <a:lnTo>
                  <a:pt x="1050834" y="440687"/>
                </a:lnTo>
                <a:lnTo>
                  <a:pt x="3966683" y="440687"/>
                </a:lnTo>
                <a:lnTo>
                  <a:pt x="3966683" y="3098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4860000" sx="101000" sy="101000" algn="tl" rotWithShape="0">
              <a:srgbClr val="73737B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8"/>
          <p:cNvSpPr txBox="1">
            <a:spLocks noGrp="1"/>
          </p:cNvSpPr>
          <p:nvPr>
            <p:ph type="body" idx="4"/>
          </p:nvPr>
        </p:nvSpPr>
        <p:spPr>
          <a:xfrm>
            <a:off x="6516165" y="3256314"/>
            <a:ext cx="4762497" cy="88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None/>
              <a:defRPr sz="1867">
                <a:solidFill>
                  <a:srgbClr val="FFFFFF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48"/>
          <p:cNvSpPr/>
          <p:nvPr/>
        </p:nvSpPr>
        <p:spPr>
          <a:xfrm>
            <a:off x="666750" y="4738968"/>
            <a:ext cx="5288911" cy="1204617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4860000" sx="101000" sy="101000" algn="tl" rotWithShape="0">
              <a:srgbClr val="73737B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8"/>
          <p:cNvSpPr txBox="1">
            <a:spLocks noGrp="1"/>
          </p:cNvSpPr>
          <p:nvPr>
            <p:ph type="body" idx="5"/>
          </p:nvPr>
        </p:nvSpPr>
        <p:spPr>
          <a:xfrm>
            <a:off x="939454" y="4899584"/>
            <a:ext cx="4762497" cy="88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None/>
              <a:defRPr sz="1867">
                <a:solidFill>
                  <a:srgbClr val="FFFFFF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48"/>
          <p:cNvSpPr/>
          <p:nvPr/>
        </p:nvSpPr>
        <p:spPr>
          <a:xfrm rot="10800000">
            <a:off x="6221895" y="4738967"/>
            <a:ext cx="5288911" cy="1404375"/>
          </a:xfrm>
          <a:custGeom>
            <a:avLst/>
            <a:gdLst/>
            <a:ahLst/>
            <a:cxnLst/>
            <a:rect l="l" t="t" r="r" b="b"/>
            <a:pathLst>
              <a:path w="3966683" h="3098200" extrusionOk="0">
                <a:moveTo>
                  <a:pt x="3966683" y="3098200"/>
                </a:moveTo>
                <a:lnTo>
                  <a:pt x="0" y="3098200"/>
                </a:lnTo>
                <a:lnTo>
                  <a:pt x="0" y="440687"/>
                </a:lnTo>
                <a:lnTo>
                  <a:pt x="568196" y="440687"/>
                </a:lnTo>
                <a:lnTo>
                  <a:pt x="809515" y="0"/>
                </a:lnTo>
                <a:lnTo>
                  <a:pt x="1050834" y="440687"/>
                </a:lnTo>
                <a:lnTo>
                  <a:pt x="3966683" y="440687"/>
                </a:lnTo>
                <a:lnTo>
                  <a:pt x="3966683" y="30982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4860000" sx="101000" sy="101000" algn="tl" rotWithShape="0">
              <a:srgbClr val="73737B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8"/>
          <p:cNvSpPr txBox="1">
            <a:spLocks noGrp="1"/>
          </p:cNvSpPr>
          <p:nvPr>
            <p:ph type="body" idx="6"/>
          </p:nvPr>
        </p:nvSpPr>
        <p:spPr>
          <a:xfrm>
            <a:off x="6516165" y="4899584"/>
            <a:ext cx="4762497" cy="88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None/>
              <a:defRPr sz="1867">
                <a:solidFill>
                  <a:srgbClr val="FFFFFF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48"/>
          <p:cNvSpPr txBox="1">
            <a:spLocks noGrp="1"/>
          </p:cNvSpPr>
          <p:nvPr>
            <p:ph type="body" idx="7"/>
          </p:nvPr>
        </p:nvSpPr>
        <p:spPr>
          <a:xfrm>
            <a:off x="2244695" y="6308723"/>
            <a:ext cx="8512469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609585" lvl="0" indent="-30479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67">
                <a:solidFill>
                  <a:schemeClr val="l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43378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 font 18pt 2">
  <p:cSld name="2 column font 18pt 2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9"/>
          <p:cNvSpPr txBox="1">
            <a:spLocks noGrp="1"/>
          </p:cNvSpPr>
          <p:nvPr>
            <p:ph type="body" idx="1"/>
          </p:nvPr>
        </p:nvSpPr>
        <p:spPr>
          <a:xfrm>
            <a:off x="666751" y="1892829"/>
            <a:ext cx="5247215" cy="426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 sz="2400"/>
            </a:lvl1pPr>
            <a:lvl2pPr marL="1219170" lvl="1" indent="-47412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-"/>
              <a:defRPr sz="2133"/>
            </a:lvl2pPr>
            <a:lvl3pPr marL="1828754" lvl="2" indent="-45295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Char char="-"/>
              <a:defRPr sz="1867"/>
            </a:lvl3pPr>
            <a:lvl4pPr marL="2438339" lvl="3" indent="-45295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Char char="-"/>
              <a:defRPr sz="1867"/>
            </a:lvl4pPr>
            <a:lvl5pPr marL="3047924" lvl="4" indent="-45295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Char char="-"/>
              <a:defRPr sz="1867"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49"/>
          <p:cNvSpPr txBox="1">
            <a:spLocks noGrp="1"/>
          </p:cNvSpPr>
          <p:nvPr>
            <p:ph type="body" idx="2"/>
          </p:nvPr>
        </p:nvSpPr>
        <p:spPr>
          <a:xfrm>
            <a:off x="6278038" y="1892829"/>
            <a:ext cx="5247215" cy="426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 sz="2400"/>
            </a:lvl1pPr>
            <a:lvl2pPr marL="1219170" lvl="1" indent="-47412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-"/>
              <a:defRPr sz="2133"/>
            </a:lvl2pPr>
            <a:lvl3pPr marL="1828754" lvl="2" indent="-45295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Char char="-"/>
              <a:defRPr sz="1867"/>
            </a:lvl3pPr>
            <a:lvl4pPr marL="2438339" lvl="3" indent="-45295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Char char="-"/>
              <a:defRPr sz="1867"/>
            </a:lvl4pPr>
            <a:lvl5pPr marL="3047924" lvl="4" indent="-45295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Char char="-"/>
              <a:defRPr sz="1867"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49"/>
          <p:cNvSpPr txBox="1">
            <a:spLocks noGrp="1"/>
          </p:cNvSpPr>
          <p:nvPr>
            <p:ph type="body" idx="3"/>
          </p:nvPr>
        </p:nvSpPr>
        <p:spPr>
          <a:xfrm>
            <a:off x="666751" y="1352551"/>
            <a:ext cx="5247213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Font typeface="Arial"/>
              <a:buNone/>
              <a:defRPr sz="2400" b="1">
                <a:solidFill>
                  <a:schemeClr val="accent1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49"/>
          <p:cNvSpPr txBox="1">
            <a:spLocks noGrp="1"/>
          </p:cNvSpPr>
          <p:nvPr>
            <p:ph type="body" idx="4"/>
          </p:nvPr>
        </p:nvSpPr>
        <p:spPr>
          <a:xfrm>
            <a:off x="6278039" y="1352551"/>
            <a:ext cx="5247213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Font typeface="Arial"/>
              <a:buNone/>
              <a:defRPr sz="2400" b="1">
                <a:solidFill>
                  <a:schemeClr val="accent1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49"/>
          <p:cNvSpPr txBox="1">
            <a:spLocks noGrp="1"/>
          </p:cNvSpPr>
          <p:nvPr>
            <p:ph type="sldNum" idx="12"/>
          </p:nvPr>
        </p:nvSpPr>
        <p:spPr>
          <a:xfrm>
            <a:off x="10896533" y="6308723"/>
            <a:ext cx="620251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1" name="Google Shape;131;p49"/>
          <p:cNvSpPr txBox="1">
            <a:spLocks noGrp="1"/>
          </p:cNvSpPr>
          <p:nvPr>
            <p:ph type="title"/>
          </p:nvPr>
        </p:nvSpPr>
        <p:spPr>
          <a:xfrm>
            <a:off x="666752" y="366186"/>
            <a:ext cx="10850033" cy="74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49"/>
          <p:cNvSpPr txBox="1">
            <a:spLocks noGrp="1"/>
          </p:cNvSpPr>
          <p:nvPr>
            <p:ph type="body" idx="5"/>
          </p:nvPr>
        </p:nvSpPr>
        <p:spPr>
          <a:xfrm>
            <a:off x="2244695" y="6308723"/>
            <a:ext cx="8512469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609585" lvl="0" indent="-30479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67">
                <a:solidFill>
                  <a:schemeClr val="l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0053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3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with picture sub">
  <p:cSld name="Text with picture sub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0"/>
          <p:cNvSpPr txBox="1">
            <a:spLocks noGrp="1"/>
          </p:cNvSpPr>
          <p:nvPr>
            <p:ph type="body" idx="1"/>
          </p:nvPr>
        </p:nvSpPr>
        <p:spPr>
          <a:xfrm>
            <a:off x="666751" y="1892829"/>
            <a:ext cx="5247215" cy="426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47412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133"/>
            </a:lvl1pPr>
            <a:lvl2pPr marL="1219170" lvl="1" indent="-45295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Char char="-"/>
              <a:defRPr sz="1867"/>
            </a:lvl2pPr>
            <a:lvl3pPr marL="1828754" lvl="2" indent="-4317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-"/>
              <a:defRPr sz="1600"/>
            </a:lvl3pPr>
            <a:lvl4pPr marL="2438339" lvl="3" indent="-4317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-"/>
              <a:defRPr sz="1600"/>
            </a:lvl4pPr>
            <a:lvl5pPr marL="3047924" lvl="4" indent="-4317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-"/>
              <a:defRPr sz="1600"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50"/>
          <p:cNvSpPr txBox="1">
            <a:spLocks noGrp="1"/>
          </p:cNvSpPr>
          <p:nvPr>
            <p:ph type="body" idx="2"/>
          </p:nvPr>
        </p:nvSpPr>
        <p:spPr>
          <a:xfrm>
            <a:off x="666751" y="1352551"/>
            <a:ext cx="5247213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133" b="1">
                <a:solidFill>
                  <a:schemeClr val="accent1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50"/>
          <p:cNvSpPr txBox="1">
            <a:spLocks noGrp="1"/>
          </p:cNvSpPr>
          <p:nvPr>
            <p:ph type="sldNum" idx="12"/>
          </p:nvPr>
        </p:nvSpPr>
        <p:spPr>
          <a:xfrm>
            <a:off x="10896533" y="6308723"/>
            <a:ext cx="620251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7" name="Google Shape;137;p50"/>
          <p:cNvSpPr txBox="1">
            <a:spLocks noGrp="1"/>
          </p:cNvSpPr>
          <p:nvPr>
            <p:ph type="title"/>
          </p:nvPr>
        </p:nvSpPr>
        <p:spPr>
          <a:xfrm>
            <a:off x="666752" y="366186"/>
            <a:ext cx="10850033" cy="74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50"/>
          <p:cNvSpPr>
            <a:spLocks noGrp="1"/>
          </p:cNvSpPr>
          <p:nvPr>
            <p:ph type="pic" idx="3"/>
          </p:nvPr>
        </p:nvSpPr>
        <p:spPr>
          <a:xfrm>
            <a:off x="6278038" y="1352552"/>
            <a:ext cx="5238748" cy="4328449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50"/>
          <p:cNvSpPr txBox="1">
            <a:spLocks noGrp="1"/>
          </p:cNvSpPr>
          <p:nvPr>
            <p:ph type="body" idx="4"/>
          </p:nvPr>
        </p:nvSpPr>
        <p:spPr>
          <a:xfrm>
            <a:off x="6278039" y="5681002"/>
            <a:ext cx="5238747" cy="480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600">
                <a:solidFill>
                  <a:srgbClr val="7F7F7F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50"/>
          <p:cNvSpPr txBox="1">
            <a:spLocks noGrp="1"/>
          </p:cNvSpPr>
          <p:nvPr>
            <p:ph type="body" idx="5"/>
          </p:nvPr>
        </p:nvSpPr>
        <p:spPr>
          <a:xfrm>
            <a:off x="2244695" y="6308723"/>
            <a:ext cx="8512469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609585" lvl="0" indent="-30479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67">
                <a:solidFill>
                  <a:schemeClr val="l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3762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3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3 Person Profile v1">
  <p:cSld name="2_3 Person Profile v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51"/>
          <p:cNvCxnSpPr/>
          <p:nvPr/>
        </p:nvCxnSpPr>
        <p:spPr>
          <a:xfrm>
            <a:off x="3599723" y="2205113"/>
            <a:ext cx="672075" cy="0"/>
          </a:xfrm>
          <a:prstGeom prst="straightConnector1">
            <a:avLst/>
          </a:prstGeom>
          <a:noFill/>
          <a:ln w="12700" cap="rnd" cmpd="sng">
            <a:solidFill>
              <a:srgbClr val="54535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3" name="Google Shape;143;p51"/>
          <p:cNvSpPr txBox="1">
            <a:spLocks noGrp="1"/>
          </p:cNvSpPr>
          <p:nvPr>
            <p:ph type="body" idx="1"/>
          </p:nvPr>
        </p:nvSpPr>
        <p:spPr>
          <a:xfrm>
            <a:off x="3599723" y="1519121"/>
            <a:ext cx="7917061" cy="35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75"/>
              <a:buFont typeface="Arial"/>
              <a:buNone/>
              <a:defRPr sz="1467" b="1" i="0">
                <a:solidFill>
                  <a:schemeClr val="accen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51"/>
          <p:cNvSpPr txBox="1">
            <a:spLocks noGrp="1"/>
          </p:cNvSpPr>
          <p:nvPr>
            <p:ph type="body" idx="2"/>
          </p:nvPr>
        </p:nvSpPr>
        <p:spPr>
          <a:xfrm>
            <a:off x="3599723" y="1884443"/>
            <a:ext cx="7917061" cy="34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50"/>
              <a:buFont typeface="Arial"/>
              <a:buNone/>
              <a:defRPr sz="1333" b="0" i="0">
                <a:solidFill>
                  <a:schemeClr val="dk1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51"/>
          <p:cNvSpPr txBox="1">
            <a:spLocks noGrp="1"/>
          </p:cNvSpPr>
          <p:nvPr>
            <p:ph type="body" idx="3"/>
          </p:nvPr>
        </p:nvSpPr>
        <p:spPr>
          <a:xfrm>
            <a:off x="3599723" y="2244995"/>
            <a:ext cx="7917061" cy="2969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50"/>
              <a:buFont typeface="Arial"/>
              <a:buNone/>
              <a:defRPr sz="1333" b="0" i="0">
                <a:solidFill>
                  <a:schemeClr val="dk1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51"/>
          <p:cNvSpPr>
            <a:spLocks noGrp="1"/>
          </p:cNvSpPr>
          <p:nvPr>
            <p:ph type="pic" idx="4"/>
          </p:nvPr>
        </p:nvSpPr>
        <p:spPr>
          <a:xfrm>
            <a:off x="666751" y="1516893"/>
            <a:ext cx="2356908" cy="2356912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51"/>
          <p:cNvSpPr txBox="1">
            <a:spLocks noGrp="1"/>
          </p:cNvSpPr>
          <p:nvPr>
            <p:ph type="sldNum" idx="12"/>
          </p:nvPr>
        </p:nvSpPr>
        <p:spPr>
          <a:xfrm>
            <a:off x="10896533" y="6308723"/>
            <a:ext cx="620251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8" name="Google Shape;148;p51"/>
          <p:cNvSpPr txBox="1">
            <a:spLocks noGrp="1"/>
          </p:cNvSpPr>
          <p:nvPr>
            <p:ph type="title"/>
          </p:nvPr>
        </p:nvSpPr>
        <p:spPr>
          <a:xfrm>
            <a:off x="666752" y="366186"/>
            <a:ext cx="10850033" cy="74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51"/>
          <p:cNvSpPr txBox="1">
            <a:spLocks noGrp="1"/>
          </p:cNvSpPr>
          <p:nvPr>
            <p:ph type="body" idx="5"/>
          </p:nvPr>
        </p:nvSpPr>
        <p:spPr>
          <a:xfrm>
            <a:off x="2244695" y="6308723"/>
            <a:ext cx="8512469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609585" lvl="0" indent="-30479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67">
                <a:solidFill>
                  <a:schemeClr val="l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750195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3 Person Profile v2">
  <p:cSld name="2_3 Person Profile v2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Google Shape;151;p52"/>
          <p:cNvCxnSpPr/>
          <p:nvPr/>
        </p:nvCxnSpPr>
        <p:spPr>
          <a:xfrm>
            <a:off x="666751" y="3576024"/>
            <a:ext cx="672075" cy="0"/>
          </a:xfrm>
          <a:prstGeom prst="straightConnector1">
            <a:avLst/>
          </a:prstGeom>
          <a:noFill/>
          <a:ln w="12700" cap="rnd" cmpd="sng">
            <a:solidFill>
              <a:srgbClr val="54535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2" name="Google Shape;152;p52"/>
          <p:cNvSpPr txBox="1">
            <a:spLocks noGrp="1"/>
          </p:cNvSpPr>
          <p:nvPr>
            <p:ph type="body" idx="1"/>
          </p:nvPr>
        </p:nvSpPr>
        <p:spPr>
          <a:xfrm>
            <a:off x="666750" y="2890031"/>
            <a:ext cx="3353817" cy="35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Font typeface="Arial"/>
              <a:buNone/>
              <a:defRPr sz="1867" b="1" i="0">
                <a:solidFill>
                  <a:schemeClr val="accen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52"/>
          <p:cNvSpPr txBox="1">
            <a:spLocks noGrp="1"/>
          </p:cNvSpPr>
          <p:nvPr>
            <p:ph type="body" idx="2"/>
          </p:nvPr>
        </p:nvSpPr>
        <p:spPr>
          <a:xfrm>
            <a:off x="666750" y="3255354"/>
            <a:ext cx="3353817" cy="34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75"/>
              <a:buFont typeface="Arial"/>
              <a:buNone/>
              <a:defRPr sz="1467" b="0" i="0">
                <a:solidFill>
                  <a:schemeClr val="dk1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52"/>
          <p:cNvSpPr txBox="1">
            <a:spLocks noGrp="1"/>
          </p:cNvSpPr>
          <p:nvPr>
            <p:ph type="body" idx="3"/>
          </p:nvPr>
        </p:nvSpPr>
        <p:spPr>
          <a:xfrm>
            <a:off x="666750" y="3615907"/>
            <a:ext cx="3353817" cy="672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75"/>
              <a:buFont typeface="Arial"/>
              <a:buNone/>
              <a:defRPr sz="1467" b="0" i="0">
                <a:solidFill>
                  <a:schemeClr val="dk1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52"/>
          <p:cNvSpPr>
            <a:spLocks noGrp="1"/>
          </p:cNvSpPr>
          <p:nvPr>
            <p:ph type="pic" idx="4"/>
          </p:nvPr>
        </p:nvSpPr>
        <p:spPr>
          <a:xfrm>
            <a:off x="666751" y="1350325"/>
            <a:ext cx="1513085" cy="1513087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56" name="Google Shape;156;p52"/>
          <p:cNvCxnSpPr/>
          <p:nvPr/>
        </p:nvCxnSpPr>
        <p:spPr>
          <a:xfrm>
            <a:off x="4407800" y="3576024"/>
            <a:ext cx="672075" cy="0"/>
          </a:xfrm>
          <a:prstGeom prst="straightConnector1">
            <a:avLst/>
          </a:prstGeom>
          <a:noFill/>
          <a:ln w="12700" cap="rnd" cmpd="sng">
            <a:solidFill>
              <a:srgbClr val="54535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7" name="Google Shape;157;p52"/>
          <p:cNvSpPr txBox="1">
            <a:spLocks noGrp="1"/>
          </p:cNvSpPr>
          <p:nvPr>
            <p:ph type="body" idx="5"/>
          </p:nvPr>
        </p:nvSpPr>
        <p:spPr>
          <a:xfrm>
            <a:off x="4407800" y="2890031"/>
            <a:ext cx="3353817" cy="35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Font typeface="Arial"/>
              <a:buNone/>
              <a:defRPr sz="1867" b="1" i="0">
                <a:solidFill>
                  <a:schemeClr val="accen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52"/>
          <p:cNvSpPr txBox="1">
            <a:spLocks noGrp="1"/>
          </p:cNvSpPr>
          <p:nvPr>
            <p:ph type="body" idx="6"/>
          </p:nvPr>
        </p:nvSpPr>
        <p:spPr>
          <a:xfrm>
            <a:off x="4407800" y="3255354"/>
            <a:ext cx="3353817" cy="34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75"/>
              <a:buFont typeface="Arial"/>
              <a:buNone/>
              <a:defRPr sz="1467" b="0" i="0">
                <a:solidFill>
                  <a:schemeClr val="dk1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52"/>
          <p:cNvSpPr txBox="1">
            <a:spLocks noGrp="1"/>
          </p:cNvSpPr>
          <p:nvPr>
            <p:ph type="body" idx="7"/>
          </p:nvPr>
        </p:nvSpPr>
        <p:spPr>
          <a:xfrm>
            <a:off x="4407800" y="3615907"/>
            <a:ext cx="3353817" cy="672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75"/>
              <a:buFont typeface="Arial"/>
              <a:buNone/>
              <a:defRPr sz="1467" b="0" i="0">
                <a:solidFill>
                  <a:schemeClr val="dk1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52"/>
          <p:cNvSpPr>
            <a:spLocks noGrp="1"/>
          </p:cNvSpPr>
          <p:nvPr>
            <p:ph type="pic" idx="8"/>
          </p:nvPr>
        </p:nvSpPr>
        <p:spPr>
          <a:xfrm>
            <a:off x="4407800" y="1350325"/>
            <a:ext cx="1513085" cy="1513087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1" name="Google Shape;161;p52"/>
          <p:cNvCxnSpPr/>
          <p:nvPr/>
        </p:nvCxnSpPr>
        <p:spPr>
          <a:xfrm>
            <a:off x="8148852" y="3576024"/>
            <a:ext cx="672075" cy="0"/>
          </a:xfrm>
          <a:prstGeom prst="straightConnector1">
            <a:avLst/>
          </a:prstGeom>
          <a:noFill/>
          <a:ln w="12700" cap="rnd" cmpd="sng">
            <a:solidFill>
              <a:srgbClr val="54535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2" name="Google Shape;162;p52"/>
          <p:cNvSpPr txBox="1">
            <a:spLocks noGrp="1"/>
          </p:cNvSpPr>
          <p:nvPr>
            <p:ph type="body" idx="9"/>
          </p:nvPr>
        </p:nvSpPr>
        <p:spPr>
          <a:xfrm>
            <a:off x="8148852" y="2890031"/>
            <a:ext cx="3353817" cy="35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Font typeface="Arial"/>
              <a:buNone/>
              <a:defRPr sz="1867" b="1" i="0">
                <a:solidFill>
                  <a:schemeClr val="accen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52"/>
          <p:cNvSpPr txBox="1">
            <a:spLocks noGrp="1"/>
          </p:cNvSpPr>
          <p:nvPr>
            <p:ph type="body" idx="13"/>
          </p:nvPr>
        </p:nvSpPr>
        <p:spPr>
          <a:xfrm>
            <a:off x="8148852" y="3255354"/>
            <a:ext cx="3353817" cy="34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75"/>
              <a:buFont typeface="Arial"/>
              <a:buNone/>
              <a:defRPr sz="1467" b="0" i="0">
                <a:solidFill>
                  <a:schemeClr val="dk1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52"/>
          <p:cNvSpPr txBox="1">
            <a:spLocks noGrp="1"/>
          </p:cNvSpPr>
          <p:nvPr>
            <p:ph type="body" idx="14"/>
          </p:nvPr>
        </p:nvSpPr>
        <p:spPr>
          <a:xfrm>
            <a:off x="8148852" y="3615907"/>
            <a:ext cx="3353817" cy="672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75"/>
              <a:buFont typeface="Arial"/>
              <a:buNone/>
              <a:defRPr sz="1467" b="0" i="0">
                <a:solidFill>
                  <a:schemeClr val="dk1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52"/>
          <p:cNvSpPr>
            <a:spLocks noGrp="1"/>
          </p:cNvSpPr>
          <p:nvPr>
            <p:ph type="pic" idx="15"/>
          </p:nvPr>
        </p:nvSpPr>
        <p:spPr>
          <a:xfrm>
            <a:off x="8148852" y="1350325"/>
            <a:ext cx="1513085" cy="151308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52"/>
          <p:cNvSpPr txBox="1">
            <a:spLocks noGrp="1"/>
          </p:cNvSpPr>
          <p:nvPr>
            <p:ph type="sldNum" idx="12"/>
          </p:nvPr>
        </p:nvSpPr>
        <p:spPr>
          <a:xfrm>
            <a:off x="10896533" y="6308723"/>
            <a:ext cx="620251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7" name="Google Shape;167;p52"/>
          <p:cNvSpPr txBox="1">
            <a:spLocks noGrp="1"/>
          </p:cNvSpPr>
          <p:nvPr>
            <p:ph type="title"/>
          </p:nvPr>
        </p:nvSpPr>
        <p:spPr>
          <a:xfrm>
            <a:off x="666752" y="366186"/>
            <a:ext cx="10850033" cy="74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52"/>
          <p:cNvSpPr txBox="1">
            <a:spLocks noGrp="1"/>
          </p:cNvSpPr>
          <p:nvPr>
            <p:ph type="body" idx="16"/>
          </p:nvPr>
        </p:nvSpPr>
        <p:spPr>
          <a:xfrm>
            <a:off x="2244695" y="6308723"/>
            <a:ext cx="8512469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609585" lvl="0" indent="-30479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67">
                <a:solidFill>
                  <a:schemeClr val="l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346697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3 Person Profile v2">
  <p:cSld name="3_3 Person Profile v2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Google Shape;170;p53"/>
          <p:cNvCxnSpPr/>
          <p:nvPr/>
        </p:nvCxnSpPr>
        <p:spPr>
          <a:xfrm>
            <a:off x="666751" y="3576024"/>
            <a:ext cx="504487" cy="0"/>
          </a:xfrm>
          <a:prstGeom prst="straightConnector1">
            <a:avLst/>
          </a:prstGeom>
          <a:noFill/>
          <a:ln w="12700" cap="rnd" cmpd="sng">
            <a:solidFill>
              <a:srgbClr val="54535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1" name="Google Shape;171;p53"/>
          <p:cNvSpPr txBox="1">
            <a:spLocks noGrp="1"/>
          </p:cNvSpPr>
          <p:nvPr>
            <p:ph type="body" idx="1"/>
          </p:nvPr>
        </p:nvSpPr>
        <p:spPr>
          <a:xfrm>
            <a:off x="666749" y="2890031"/>
            <a:ext cx="2517515" cy="35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Font typeface="Arial"/>
              <a:buNone/>
              <a:defRPr sz="1867" b="1" i="0">
                <a:solidFill>
                  <a:schemeClr val="accen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53"/>
          <p:cNvSpPr txBox="1">
            <a:spLocks noGrp="1"/>
          </p:cNvSpPr>
          <p:nvPr>
            <p:ph type="body" idx="2"/>
          </p:nvPr>
        </p:nvSpPr>
        <p:spPr>
          <a:xfrm>
            <a:off x="666749" y="3255354"/>
            <a:ext cx="2517515" cy="34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75"/>
              <a:buFont typeface="Arial"/>
              <a:buNone/>
              <a:defRPr sz="1467" b="0" i="0">
                <a:solidFill>
                  <a:schemeClr val="dk1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53"/>
          <p:cNvSpPr txBox="1">
            <a:spLocks noGrp="1"/>
          </p:cNvSpPr>
          <p:nvPr>
            <p:ph type="body" idx="3"/>
          </p:nvPr>
        </p:nvSpPr>
        <p:spPr>
          <a:xfrm>
            <a:off x="666749" y="3615907"/>
            <a:ext cx="2517515" cy="672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75"/>
              <a:buFont typeface="Arial"/>
              <a:buNone/>
              <a:defRPr sz="1467" b="0" i="0">
                <a:solidFill>
                  <a:schemeClr val="dk1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53"/>
          <p:cNvSpPr>
            <a:spLocks noGrp="1"/>
          </p:cNvSpPr>
          <p:nvPr>
            <p:ph type="pic" idx="4"/>
          </p:nvPr>
        </p:nvSpPr>
        <p:spPr>
          <a:xfrm>
            <a:off x="666751" y="1350325"/>
            <a:ext cx="1513085" cy="1513087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53"/>
          <p:cNvSpPr txBox="1">
            <a:spLocks noGrp="1"/>
          </p:cNvSpPr>
          <p:nvPr>
            <p:ph type="sldNum" idx="12"/>
          </p:nvPr>
        </p:nvSpPr>
        <p:spPr>
          <a:xfrm>
            <a:off x="10896533" y="6308723"/>
            <a:ext cx="620251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6" name="Google Shape;176;p53"/>
          <p:cNvSpPr txBox="1">
            <a:spLocks noGrp="1"/>
          </p:cNvSpPr>
          <p:nvPr>
            <p:ph type="title"/>
          </p:nvPr>
        </p:nvSpPr>
        <p:spPr>
          <a:xfrm>
            <a:off x="666752" y="366186"/>
            <a:ext cx="10850033" cy="74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7" name="Google Shape;177;p53"/>
          <p:cNvCxnSpPr/>
          <p:nvPr/>
        </p:nvCxnSpPr>
        <p:spPr>
          <a:xfrm>
            <a:off x="3449397" y="3576024"/>
            <a:ext cx="504487" cy="0"/>
          </a:xfrm>
          <a:prstGeom prst="straightConnector1">
            <a:avLst/>
          </a:prstGeom>
          <a:noFill/>
          <a:ln w="12700" cap="rnd" cmpd="sng">
            <a:solidFill>
              <a:srgbClr val="54535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8" name="Google Shape;178;p53"/>
          <p:cNvSpPr txBox="1">
            <a:spLocks noGrp="1"/>
          </p:cNvSpPr>
          <p:nvPr>
            <p:ph type="body" idx="5"/>
          </p:nvPr>
        </p:nvSpPr>
        <p:spPr>
          <a:xfrm>
            <a:off x="3449395" y="2890031"/>
            <a:ext cx="2517515" cy="35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Font typeface="Arial"/>
              <a:buNone/>
              <a:defRPr sz="1867" b="1" i="0">
                <a:solidFill>
                  <a:schemeClr val="accen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53"/>
          <p:cNvSpPr txBox="1">
            <a:spLocks noGrp="1"/>
          </p:cNvSpPr>
          <p:nvPr>
            <p:ph type="body" idx="6"/>
          </p:nvPr>
        </p:nvSpPr>
        <p:spPr>
          <a:xfrm>
            <a:off x="3449395" y="3255354"/>
            <a:ext cx="2517515" cy="34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75"/>
              <a:buFont typeface="Arial"/>
              <a:buNone/>
              <a:defRPr sz="1467" b="0" i="0">
                <a:solidFill>
                  <a:schemeClr val="dk1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53"/>
          <p:cNvSpPr txBox="1">
            <a:spLocks noGrp="1"/>
          </p:cNvSpPr>
          <p:nvPr>
            <p:ph type="body" idx="7"/>
          </p:nvPr>
        </p:nvSpPr>
        <p:spPr>
          <a:xfrm>
            <a:off x="3449395" y="3615907"/>
            <a:ext cx="2517515" cy="672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75"/>
              <a:buFont typeface="Arial"/>
              <a:buNone/>
              <a:defRPr sz="1467" b="0" i="0">
                <a:solidFill>
                  <a:schemeClr val="dk1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81" name="Google Shape;181;p53"/>
          <p:cNvCxnSpPr/>
          <p:nvPr/>
        </p:nvCxnSpPr>
        <p:spPr>
          <a:xfrm>
            <a:off x="6232042" y="3576024"/>
            <a:ext cx="504487" cy="0"/>
          </a:xfrm>
          <a:prstGeom prst="straightConnector1">
            <a:avLst/>
          </a:prstGeom>
          <a:noFill/>
          <a:ln w="12700" cap="rnd" cmpd="sng">
            <a:solidFill>
              <a:srgbClr val="54535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2" name="Google Shape;182;p53"/>
          <p:cNvSpPr txBox="1">
            <a:spLocks noGrp="1"/>
          </p:cNvSpPr>
          <p:nvPr>
            <p:ph type="body" idx="8"/>
          </p:nvPr>
        </p:nvSpPr>
        <p:spPr>
          <a:xfrm>
            <a:off x="6232040" y="2890031"/>
            <a:ext cx="2517515" cy="35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Font typeface="Arial"/>
              <a:buNone/>
              <a:defRPr sz="1867" b="1" i="0">
                <a:solidFill>
                  <a:schemeClr val="accen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53"/>
          <p:cNvSpPr txBox="1">
            <a:spLocks noGrp="1"/>
          </p:cNvSpPr>
          <p:nvPr>
            <p:ph type="body" idx="9"/>
          </p:nvPr>
        </p:nvSpPr>
        <p:spPr>
          <a:xfrm>
            <a:off x="6232040" y="3255354"/>
            <a:ext cx="2517515" cy="34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75"/>
              <a:buFont typeface="Arial"/>
              <a:buNone/>
              <a:defRPr sz="1467" b="0" i="0">
                <a:solidFill>
                  <a:schemeClr val="dk1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53"/>
          <p:cNvSpPr txBox="1">
            <a:spLocks noGrp="1"/>
          </p:cNvSpPr>
          <p:nvPr>
            <p:ph type="body" idx="13"/>
          </p:nvPr>
        </p:nvSpPr>
        <p:spPr>
          <a:xfrm>
            <a:off x="6232040" y="3615907"/>
            <a:ext cx="2517515" cy="672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75"/>
              <a:buFont typeface="Arial"/>
              <a:buNone/>
              <a:defRPr sz="1467" b="0" i="0">
                <a:solidFill>
                  <a:schemeClr val="dk1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85" name="Google Shape;185;p53"/>
          <p:cNvCxnSpPr/>
          <p:nvPr/>
        </p:nvCxnSpPr>
        <p:spPr>
          <a:xfrm>
            <a:off x="9014686" y="3576024"/>
            <a:ext cx="504487" cy="0"/>
          </a:xfrm>
          <a:prstGeom prst="straightConnector1">
            <a:avLst/>
          </a:prstGeom>
          <a:noFill/>
          <a:ln w="12700" cap="rnd" cmpd="sng">
            <a:solidFill>
              <a:srgbClr val="54535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6" name="Google Shape;186;p53"/>
          <p:cNvSpPr txBox="1">
            <a:spLocks noGrp="1"/>
          </p:cNvSpPr>
          <p:nvPr>
            <p:ph type="body" idx="14"/>
          </p:nvPr>
        </p:nvSpPr>
        <p:spPr>
          <a:xfrm>
            <a:off x="9014684" y="2890031"/>
            <a:ext cx="2517515" cy="35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Font typeface="Arial"/>
              <a:buNone/>
              <a:defRPr sz="1867" b="1" i="0">
                <a:solidFill>
                  <a:schemeClr val="accen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53"/>
          <p:cNvSpPr txBox="1">
            <a:spLocks noGrp="1"/>
          </p:cNvSpPr>
          <p:nvPr>
            <p:ph type="body" idx="15"/>
          </p:nvPr>
        </p:nvSpPr>
        <p:spPr>
          <a:xfrm>
            <a:off x="9014684" y="3255354"/>
            <a:ext cx="2517515" cy="34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75"/>
              <a:buFont typeface="Arial"/>
              <a:buNone/>
              <a:defRPr sz="1467" b="0" i="0">
                <a:solidFill>
                  <a:schemeClr val="dk1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53"/>
          <p:cNvSpPr txBox="1">
            <a:spLocks noGrp="1"/>
          </p:cNvSpPr>
          <p:nvPr>
            <p:ph type="body" idx="16"/>
          </p:nvPr>
        </p:nvSpPr>
        <p:spPr>
          <a:xfrm>
            <a:off x="9014684" y="3615907"/>
            <a:ext cx="2517515" cy="672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75"/>
              <a:buFont typeface="Arial"/>
              <a:buNone/>
              <a:defRPr sz="1467" b="0" i="0">
                <a:solidFill>
                  <a:schemeClr val="dk1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53"/>
          <p:cNvSpPr>
            <a:spLocks noGrp="1"/>
          </p:cNvSpPr>
          <p:nvPr>
            <p:ph type="pic" idx="17"/>
          </p:nvPr>
        </p:nvSpPr>
        <p:spPr>
          <a:xfrm>
            <a:off x="3449395" y="1350325"/>
            <a:ext cx="1513085" cy="1513087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53"/>
          <p:cNvSpPr>
            <a:spLocks noGrp="1"/>
          </p:cNvSpPr>
          <p:nvPr>
            <p:ph type="pic" idx="18"/>
          </p:nvPr>
        </p:nvSpPr>
        <p:spPr>
          <a:xfrm>
            <a:off x="6232040" y="1350325"/>
            <a:ext cx="1513085" cy="1513087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53"/>
          <p:cNvSpPr>
            <a:spLocks noGrp="1"/>
          </p:cNvSpPr>
          <p:nvPr>
            <p:ph type="pic" idx="19"/>
          </p:nvPr>
        </p:nvSpPr>
        <p:spPr>
          <a:xfrm>
            <a:off x="9014684" y="1350325"/>
            <a:ext cx="1513085" cy="1513087"/>
          </a:xfrm>
          <a:prstGeom prst="rect">
            <a:avLst/>
          </a:prstGeom>
          <a:noFill/>
          <a:ln>
            <a:noFill/>
          </a:ln>
        </p:spPr>
      </p:sp>
      <p:sp>
        <p:nvSpPr>
          <p:cNvPr id="192" name="Google Shape;192;p53"/>
          <p:cNvSpPr txBox="1">
            <a:spLocks noGrp="1"/>
          </p:cNvSpPr>
          <p:nvPr>
            <p:ph type="body" idx="20"/>
          </p:nvPr>
        </p:nvSpPr>
        <p:spPr>
          <a:xfrm>
            <a:off x="2244695" y="6308723"/>
            <a:ext cx="8512469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609585" lvl="0" indent="-30479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67">
                <a:solidFill>
                  <a:schemeClr val="l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349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6475-173B-4037-9FD8-7FC6CDFCEBD9}" type="datetimeFigureOut">
              <a:rPr lang="de-CH" smtClean="0"/>
              <a:t>14.08.2024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2EA8-7B86-461A-A3A5-BFBB7E6D654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955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6475-173B-4037-9FD8-7FC6CDFCEBD9}" type="datetimeFigureOut">
              <a:rPr lang="de-CH" smtClean="0"/>
              <a:t>14.08.2024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2EA8-7B86-461A-A3A5-BFBB7E6D654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978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6475-173B-4037-9FD8-7FC6CDFCEBD9}" type="datetimeFigureOut">
              <a:rPr lang="de-CH" smtClean="0"/>
              <a:t>14.08.2024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2EA8-7B86-461A-A3A5-BFBB7E6D654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792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6475-173B-4037-9FD8-7FC6CDFCEBD9}" type="datetimeFigureOut">
              <a:rPr lang="de-CH" smtClean="0"/>
              <a:t>14.08.2024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2EA8-7B86-461A-A3A5-BFBB7E6D654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7610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0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slideLayout" Target="../slideLayouts/slideLayout57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6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06475-173B-4037-9FD8-7FC6CDFCEBD9}" type="datetimeFigureOut">
              <a:rPr lang="de-CH" smtClean="0"/>
              <a:t>14.08.2024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E2EA8-7B86-461A-A3A5-BFBB7E6D654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286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Google Shape;274;p38"/>
          <p:cNvCxnSpPr/>
          <p:nvPr/>
        </p:nvCxnSpPr>
        <p:spPr>
          <a:xfrm>
            <a:off x="11119816" y="6304756"/>
            <a:ext cx="0" cy="3532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5" name="Google Shape;275;p38"/>
          <p:cNvSpPr txBox="1">
            <a:spLocks noGrp="1"/>
          </p:cNvSpPr>
          <p:nvPr>
            <p:ph type="body" idx="1"/>
          </p:nvPr>
        </p:nvSpPr>
        <p:spPr>
          <a:xfrm>
            <a:off x="666751" y="1352551"/>
            <a:ext cx="10850000" cy="42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3714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F3227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F3227"/>
              </a:buClr>
              <a:buSzPts val="2000"/>
              <a:buFont typeface="NTR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F3227"/>
              </a:buClr>
              <a:buSzPts val="2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TR"/>
              <a:buChar char="-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9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313"/>
              <a:buFont typeface="NTR"/>
              <a:buChar char="-"/>
              <a:defRPr sz="10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76" name="Google Shape;276;p38"/>
          <p:cNvPicPr preferRelativeResize="0"/>
          <p:nvPr/>
        </p:nvPicPr>
        <p:blipFill rotWithShape="1">
          <a:blip r:embed="rId27">
            <a:alphaModFix/>
          </a:blip>
          <a:srcRect b="52799"/>
          <a:stretch/>
        </p:blipFill>
        <p:spPr>
          <a:xfrm>
            <a:off x="683548" y="6231502"/>
            <a:ext cx="1486355" cy="40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8"/>
          <p:cNvSpPr txBox="1">
            <a:spLocks noGrp="1"/>
          </p:cNvSpPr>
          <p:nvPr>
            <p:ph type="title"/>
          </p:nvPr>
        </p:nvSpPr>
        <p:spPr>
          <a:xfrm>
            <a:off x="675217" y="366185"/>
            <a:ext cx="10850000" cy="7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8" name="Google Shape;278;p38"/>
          <p:cNvSpPr txBox="1">
            <a:spLocks noGrp="1"/>
          </p:cNvSpPr>
          <p:nvPr>
            <p:ph type="ftr" idx="11"/>
          </p:nvPr>
        </p:nvSpPr>
        <p:spPr>
          <a:xfrm>
            <a:off x="675216" y="5655759"/>
            <a:ext cx="108332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9" name="Google Shape;279;p38"/>
          <p:cNvSpPr txBox="1"/>
          <p:nvPr/>
        </p:nvSpPr>
        <p:spPr>
          <a:xfrm>
            <a:off x="11270232" y="6332053"/>
            <a:ext cx="255200" cy="3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33" rIns="0" bIns="60933" anchor="ctr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6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8"/>
          <p:cNvSpPr txBox="1"/>
          <p:nvPr/>
        </p:nvSpPr>
        <p:spPr>
          <a:xfrm>
            <a:off x="2559236" y="6231507"/>
            <a:ext cx="8352800" cy="5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6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This is a static footer, to edit, access the slide master under “View” and edit the first slide</a:t>
            </a:r>
            <a:endParaRPr sz="1600" b="0" i="0" u="none" strike="noStrike" cap="non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1" name="Google Shape;281;p38"/>
          <p:cNvGrpSpPr/>
          <p:nvPr/>
        </p:nvGrpSpPr>
        <p:grpSpPr>
          <a:xfrm>
            <a:off x="4233" y="6761672"/>
            <a:ext cx="12192000" cy="104400"/>
            <a:chOff x="0" y="5071254"/>
            <a:chExt cx="9144000" cy="78300"/>
          </a:xfrm>
        </p:grpSpPr>
        <p:sp>
          <p:nvSpPr>
            <p:cNvPr id="282" name="Google Shape;282;p38"/>
            <p:cNvSpPr/>
            <p:nvPr/>
          </p:nvSpPr>
          <p:spPr>
            <a:xfrm>
              <a:off x="0" y="5071254"/>
              <a:ext cx="2016000" cy="78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8"/>
            <p:cNvSpPr/>
            <p:nvPr/>
          </p:nvSpPr>
          <p:spPr>
            <a:xfrm>
              <a:off x="2016000" y="5071254"/>
              <a:ext cx="7128000" cy="78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99373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5">
          <p15:clr>
            <a:srgbClr val="F26B43"/>
          </p15:clr>
        </p15:guide>
        <p15:guide id="2" pos="315">
          <p15:clr>
            <a:srgbClr val="F26B43"/>
          </p15:clr>
        </p15:guide>
        <p15:guide id="3" pos="5441">
          <p15:clr>
            <a:srgbClr val="F26B43"/>
          </p15:clr>
        </p15:guide>
        <p15:guide id="4" orient="horz" pos="639">
          <p15:clr>
            <a:srgbClr val="F26B43"/>
          </p15:clr>
        </p15:guide>
        <p15:guide id="5" orient="horz" pos="2911">
          <p15:clr>
            <a:srgbClr val="F26B43"/>
          </p15:clr>
        </p15:guide>
        <p15:guide id="6" pos="2880">
          <p15:clr>
            <a:srgbClr val="F26B43"/>
          </p15:clr>
        </p15:guide>
        <p15:guide id="7" pos="2794">
          <p15:clr>
            <a:srgbClr val="F26B43"/>
          </p15:clr>
        </p15:guide>
        <p15:guide id="8" pos="2971">
          <p15:clr>
            <a:srgbClr val="F26B43"/>
          </p15:clr>
        </p15:guide>
        <p15:guide id="9" orient="horz" pos="577">
          <p15:clr>
            <a:srgbClr val="F26B43"/>
          </p15:clr>
        </p15:guide>
        <p15:guide id="10" orient="horz" pos="2754">
          <p15:clr>
            <a:srgbClr val="F26B43"/>
          </p15:clr>
        </p15:guide>
        <p15:guide id="11" orient="horz" pos="2663">
          <p15:clr>
            <a:srgbClr val="F26B43"/>
          </p15:clr>
        </p15:guide>
        <p15:guide id="12" orient="horz" pos="239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>
            <a:spLocks noGrp="1"/>
          </p:cNvSpPr>
          <p:nvPr>
            <p:ph type="sldNum" idx="12"/>
          </p:nvPr>
        </p:nvSpPr>
        <p:spPr>
          <a:xfrm>
            <a:off x="10959942" y="6287239"/>
            <a:ext cx="548511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Google Shape;7;p34"/>
          <p:cNvCxnSpPr/>
          <p:nvPr/>
        </p:nvCxnSpPr>
        <p:spPr>
          <a:xfrm>
            <a:off x="10912828" y="6307323"/>
            <a:ext cx="0" cy="35322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Google Shape;8;p34"/>
          <p:cNvSpPr txBox="1">
            <a:spLocks noGrp="1"/>
          </p:cNvSpPr>
          <p:nvPr>
            <p:ph type="body" idx="1"/>
          </p:nvPr>
        </p:nvSpPr>
        <p:spPr>
          <a:xfrm>
            <a:off x="666751" y="1352560"/>
            <a:ext cx="10850032" cy="4668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591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375"/>
              <a:buFont typeface="NTR"/>
              <a:buChar char="-"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9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313"/>
              <a:buFont typeface="NTR"/>
              <a:buChar char="-"/>
              <a:defRPr sz="10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9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313"/>
              <a:buFont typeface="NTR"/>
              <a:buChar char="-"/>
              <a:defRPr sz="10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9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313"/>
              <a:buFont typeface="NTR"/>
              <a:buChar char="-"/>
              <a:defRPr sz="10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" name="Google Shape;9;p34"/>
          <p:cNvPicPr preferRelativeResize="0"/>
          <p:nvPr/>
        </p:nvPicPr>
        <p:blipFill rotWithShape="1">
          <a:blip r:embed="rId22">
            <a:alphaModFix/>
          </a:blip>
          <a:srcRect b="52800"/>
          <a:stretch/>
        </p:blipFill>
        <p:spPr>
          <a:xfrm>
            <a:off x="683548" y="6231502"/>
            <a:ext cx="1486357" cy="406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34"/>
          <p:cNvSpPr txBox="1">
            <a:spLocks noGrp="1"/>
          </p:cNvSpPr>
          <p:nvPr>
            <p:ph type="title"/>
          </p:nvPr>
        </p:nvSpPr>
        <p:spPr>
          <a:xfrm>
            <a:off x="675217" y="366185"/>
            <a:ext cx="10850032" cy="7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" name="Google Shape;11;p34"/>
          <p:cNvGrpSpPr/>
          <p:nvPr/>
        </p:nvGrpSpPr>
        <p:grpSpPr>
          <a:xfrm>
            <a:off x="4233" y="6761672"/>
            <a:ext cx="12192000" cy="104424"/>
            <a:chOff x="0" y="5071254"/>
            <a:chExt cx="9144000" cy="78318"/>
          </a:xfrm>
        </p:grpSpPr>
        <p:sp>
          <p:nvSpPr>
            <p:cNvPr id="12" name="Google Shape;12;p34"/>
            <p:cNvSpPr/>
            <p:nvPr/>
          </p:nvSpPr>
          <p:spPr>
            <a:xfrm>
              <a:off x="0" y="5071254"/>
              <a:ext cx="2016000" cy="783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4"/>
            <p:cNvSpPr/>
            <p:nvPr/>
          </p:nvSpPr>
          <p:spPr>
            <a:xfrm>
              <a:off x="2016000" y="5071254"/>
              <a:ext cx="7128000" cy="7831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80329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09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5">
          <p15:clr>
            <a:srgbClr val="F26B43"/>
          </p15:clr>
        </p15:guide>
        <p15:guide id="2" pos="315">
          <p15:clr>
            <a:srgbClr val="F26B43"/>
          </p15:clr>
        </p15:guide>
        <p15:guide id="3" pos="5441">
          <p15:clr>
            <a:srgbClr val="F26B43"/>
          </p15:clr>
        </p15:guide>
        <p15:guide id="4" orient="horz" pos="639">
          <p15:clr>
            <a:srgbClr val="F26B43"/>
          </p15:clr>
        </p15:guide>
        <p15:guide id="5" orient="horz" pos="2911">
          <p15:clr>
            <a:srgbClr val="F26B43"/>
          </p15:clr>
        </p15:guide>
        <p15:guide id="6" pos="2880">
          <p15:clr>
            <a:srgbClr val="F26B43"/>
          </p15:clr>
        </p15:guide>
        <p15:guide id="7" pos="2794">
          <p15:clr>
            <a:srgbClr val="F26B43"/>
          </p15:clr>
        </p15:guide>
        <p15:guide id="8" pos="297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5"/>
          <p:cNvSpPr txBox="1">
            <a:spLocks noGrp="1"/>
          </p:cNvSpPr>
          <p:nvPr>
            <p:ph type="body" idx="1"/>
          </p:nvPr>
        </p:nvSpPr>
        <p:spPr>
          <a:xfrm>
            <a:off x="4513006" y="196646"/>
            <a:ext cx="7678994" cy="20629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91433" bIns="45700" rtlCol="0" anchor="b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1600"/>
              </a:spcAft>
            </a:pPr>
            <a:r>
              <a:rPr lang="en-US" sz="28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UNCERTAINTY QUANTIFICATION OF AGENT-BASED MODELS WITH APPLICATION TO MALARIA INTERVENTION MODELING</a:t>
            </a:r>
            <a:endParaRPr lang="en-US" sz="2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387;p1"/>
          <p:cNvSpPr txBox="1"/>
          <p:nvPr/>
        </p:nvSpPr>
        <p:spPr>
          <a:xfrm>
            <a:off x="4609628" y="3726886"/>
            <a:ext cx="7316901" cy="266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PhD Student: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Zenabu Suboi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Supervisors:     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</a:t>
            </a:r>
            <a:r>
              <a:rPr lang="de-CH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Emilie </a:t>
            </a:r>
            <a:r>
              <a:rPr lang="de-CH" sz="20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Pothin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Prof. Dr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de-CH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Christian </a:t>
            </a:r>
            <a:r>
              <a:rPr lang="de-CH" sz="20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Lengeler</a:t>
            </a:r>
            <a:endParaRPr lang="de-CH" sz="20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de-CH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Dr. Christian </a:t>
            </a:r>
            <a:r>
              <a:rPr lang="de-CH" sz="20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Selinger</a:t>
            </a:r>
            <a:endParaRPr lang="de-CH" sz="20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 Supervisor:  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PD Dr. </a:t>
            </a:r>
            <a:r>
              <a:rPr lang="en-US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Amanda Ross</a:t>
            </a:r>
            <a:endParaRPr sz="2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08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6"/>
          <p:cNvSpPr txBox="1">
            <a:spLocks noGrp="1"/>
          </p:cNvSpPr>
          <p:nvPr>
            <p:ph type="title"/>
          </p:nvPr>
        </p:nvSpPr>
        <p:spPr>
          <a:xfrm>
            <a:off x="283293" y="0"/>
            <a:ext cx="10850000" cy="53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33" rIns="121900" bIns="60933" anchor="ctr" anchorCtr="0">
            <a:noAutofit/>
          </a:bodyPr>
          <a:lstStyle/>
          <a:p>
            <a:r>
              <a:rPr lang="en" sz="2800" b="1" dirty="0" smtClean="0">
                <a:latin typeface="+mn-lt"/>
              </a:rPr>
              <a:t>Learning Agreement</a:t>
            </a:r>
            <a:endParaRPr sz="2800" b="1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439" y="433485"/>
            <a:ext cx="8337756" cy="625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9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8"/>
          <p:cNvSpPr txBox="1">
            <a:spLocks noGrp="1"/>
          </p:cNvSpPr>
          <p:nvPr>
            <p:ph type="title"/>
          </p:nvPr>
        </p:nvSpPr>
        <p:spPr>
          <a:xfrm>
            <a:off x="567644" y="2478049"/>
            <a:ext cx="10850000" cy="1308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33" rIns="121900" bIns="60933" anchor="ctr" anchorCtr="0">
            <a:noAutofit/>
          </a:bodyPr>
          <a:lstStyle/>
          <a:p>
            <a:pPr algn="ctr"/>
            <a:r>
              <a:rPr lang="en" sz="5400" b="1" dirty="0">
                <a:latin typeface="+mn-lt"/>
              </a:rPr>
              <a:t>THANK YOU</a:t>
            </a:r>
            <a:endParaRPr sz="5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491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d20d8c551a_0_12"/>
          <p:cNvSpPr txBox="1">
            <a:spLocks noGrp="1"/>
          </p:cNvSpPr>
          <p:nvPr>
            <p:ph type="sldNum" idx="12"/>
          </p:nvPr>
        </p:nvSpPr>
        <p:spPr>
          <a:xfrm>
            <a:off x="10896533" y="6308723"/>
            <a:ext cx="620400" cy="366000"/>
          </a:xfrm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/>
            <a:fld id="{00000000-1234-1234-1234-123412341234}" type="slidenum">
              <a:rPr lang="en-US" kern="0"/>
              <a:pPr defTabSz="1219170"/>
              <a:t>2</a:t>
            </a:fld>
            <a:endParaRPr kern="0"/>
          </a:p>
        </p:txBody>
      </p:sp>
      <p:sp>
        <p:nvSpPr>
          <p:cNvPr id="393" name="Google Shape;393;g2d20d8c551a_0_12"/>
          <p:cNvSpPr txBox="1">
            <a:spLocks noGrp="1"/>
          </p:cNvSpPr>
          <p:nvPr>
            <p:ph type="title"/>
          </p:nvPr>
        </p:nvSpPr>
        <p:spPr>
          <a:xfrm>
            <a:off x="239533" y="36384"/>
            <a:ext cx="10850000" cy="745200"/>
          </a:xfrm>
          <a:prstGeom prst="rect">
            <a:avLst/>
          </a:prstGeom>
        </p:spPr>
        <p:txBody>
          <a:bodyPr spcFirstLastPara="1" wrap="square" lIns="0" tIns="60933" rIns="121900" bIns="60933" anchor="ctr" anchorCtr="0">
            <a:noAutofit/>
          </a:bodyPr>
          <a:lstStyle/>
          <a:p>
            <a:r>
              <a:rPr lang="en-US" sz="3067" dirty="0"/>
              <a:t>Background training</a:t>
            </a:r>
            <a:endParaRPr sz="3067" dirty="0"/>
          </a:p>
        </p:txBody>
      </p:sp>
      <p:sp>
        <p:nvSpPr>
          <p:cNvPr id="394" name="Google Shape;394;g2d20d8c551a_0_12"/>
          <p:cNvSpPr txBox="1"/>
          <p:nvPr/>
        </p:nvSpPr>
        <p:spPr>
          <a:xfrm>
            <a:off x="122333" y="814794"/>
            <a:ext cx="11084400" cy="518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</a:pPr>
            <a:r>
              <a:rPr lang="en-US" sz="1867" b="1" u="sng" kern="0" dirty="0">
                <a:solidFill>
                  <a:srgbClr val="222222"/>
                </a:solidFill>
                <a:latin typeface="Arial"/>
                <a:cs typeface="Arial"/>
                <a:sym typeface="Arial"/>
              </a:rPr>
              <a:t>Education</a:t>
            </a:r>
            <a:endParaRPr sz="1867" b="1" u="sng" kern="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defTabSz="121917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</a:pPr>
            <a:endParaRPr sz="1733" kern="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defTabSz="121917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</a:pPr>
            <a:endParaRPr lang="de-CH" sz="1867" b="1" u="sng" kern="0" dirty="0" smtClean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defTabSz="121917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</a:pPr>
            <a:endParaRPr lang="de-CH" sz="1867" b="1" u="sng" kern="0" dirty="0" smtClean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defTabSz="121917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</a:pPr>
            <a:endParaRPr lang="de-CH" sz="1867" b="1" u="sng" kern="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defTabSz="121917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</a:pPr>
            <a:endParaRPr lang="de-CH" sz="1867" b="1" u="sng" kern="0" dirty="0" smtClean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defTabSz="121917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</a:pPr>
            <a:endParaRPr sz="1867" b="1" u="sng" kern="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defTabSz="121917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</a:pPr>
            <a:endParaRPr lang="en-US" sz="1867" b="1" u="sng" kern="0" dirty="0" smtClean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defTabSz="121917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</a:pPr>
            <a:endParaRPr lang="en-US" sz="1867" b="1" u="sng" kern="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defTabSz="121917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</a:pPr>
            <a:endParaRPr lang="en-US" sz="1867" b="1" u="sng" kern="0" dirty="0" smtClean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defTabSz="121917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</a:pPr>
            <a:endParaRPr lang="en-US" sz="1867" b="1" u="sng" kern="0" dirty="0" smtClean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defTabSz="121917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</a:pPr>
            <a:r>
              <a:rPr lang="en-US" sz="1867" b="1" u="sng" kern="0" dirty="0" smtClean="0">
                <a:solidFill>
                  <a:srgbClr val="222222"/>
                </a:solidFill>
                <a:latin typeface="Arial"/>
                <a:cs typeface="Arial"/>
                <a:sym typeface="Arial"/>
              </a:rPr>
              <a:t>Current </a:t>
            </a:r>
            <a:r>
              <a:rPr lang="en-US" sz="1867" b="1" u="sng" kern="0" dirty="0">
                <a:solidFill>
                  <a:srgbClr val="222222"/>
                </a:solidFill>
                <a:latin typeface="Arial"/>
                <a:cs typeface="Arial"/>
                <a:sym typeface="Arial"/>
              </a:rPr>
              <a:t>Work </a:t>
            </a:r>
            <a:r>
              <a:rPr lang="en-US" sz="1867" b="1" u="sng" kern="0" dirty="0" smtClean="0">
                <a:solidFill>
                  <a:srgbClr val="222222"/>
                </a:solidFill>
                <a:latin typeface="Arial"/>
                <a:cs typeface="Arial"/>
                <a:sym typeface="Arial"/>
              </a:rPr>
              <a:t>Experience</a:t>
            </a:r>
          </a:p>
          <a:p>
            <a:pPr defTabSz="121917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</a:pPr>
            <a:endParaRPr sz="1867" kern="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787237"/>
              </p:ext>
            </p:extLst>
          </p:nvPr>
        </p:nvGraphicFramePr>
        <p:xfrm>
          <a:off x="862663" y="1593205"/>
          <a:ext cx="10654088" cy="3246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55435">
                  <a:extLst>
                    <a:ext uri="{9D8B030D-6E8A-4147-A177-3AD203B41FA5}">
                      <a16:colId xmlns:a16="http://schemas.microsoft.com/office/drawing/2014/main" val="988616999"/>
                    </a:ext>
                  </a:extLst>
                </a:gridCol>
                <a:gridCol w="7998653">
                  <a:extLst>
                    <a:ext uri="{9D8B030D-6E8A-4147-A177-3AD203B41FA5}">
                      <a16:colId xmlns:a16="http://schemas.microsoft.com/office/drawing/2014/main" val="1487030542"/>
                    </a:ext>
                  </a:extLst>
                </a:gridCol>
              </a:tblGrid>
              <a:tr h="78271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smtClean="0">
                          <a:solidFill>
                            <a:schemeClr val="accent1"/>
                          </a:solidFill>
                        </a:rPr>
                        <a:t>Dec 2023 - Ongoing</a:t>
                      </a:r>
                      <a:endParaRPr lang="de-CH" sz="2000" dirty="0" smtClean="0"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  <a:tabLst>
                          <a:tab pos="540385" algn="l"/>
                        </a:tabLst>
                      </a:pPr>
                      <a:endParaRPr lang="de-CH" sz="2000" dirty="0" smtClean="0"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  <a:tabLst>
                          <a:tab pos="540385" algn="l"/>
                        </a:tabLst>
                      </a:pPr>
                      <a:endParaRPr lang="de-CH" sz="2000" dirty="0" smtClean="0"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  <a:tabLst>
                          <a:tab pos="540385" algn="l"/>
                        </a:tabLst>
                      </a:pPr>
                      <a:endParaRPr lang="de-CH" sz="2000" dirty="0" smtClean="0"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  <a:tabLst>
                          <a:tab pos="540385" algn="l"/>
                        </a:tabLst>
                      </a:pPr>
                      <a:r>
                        <a:rPr lang="de-CH" sz="2000" dirty="0" smtClean="0">
                          <a:effectLst/>
                        </a:rPr>
                        <a:t>01.2019 </a:t>
                      </a:r>
                      <a:r>
                        <a:rPr lang="de-CH" sz="2000" dirty="0">
                          <a:effectLst/>
                        </a:rPr>
                        <a:t>– </a:t>
                      </a:r>
                      <a:r>
                        <a:rPr lang="de-CH" sz="2000" dirty="0" smtClean="0">
                          <a:effectLst/>
                        </a:rPr>
                        <a:t>12.2020</a:t>
                      </a:r>
                    </a:p>
                    <a:p>
                      <a:pPr algn="l">
                        <a:spcAft>
                          <a:spcPts val="600"/>
                        </a:spcAft>
                        <a:tabLst>
                          <a:tab pos="540385" algn="l"/>
                        </a:tabLst>
                      </a:pPr>
                      <a:endParaRPr lang="de-CH" sz="2000" dirty="0"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  <a:tabLst>
                          <a:tab pos="540385" algn="l"/>
                        </a:tabLst>
                      </a:pPr>
                      <a:r>
                        <a:rPr lang="de-CH" sz="2000" dirty="0">
                          <a:effectLst/>
                        </a:rPr>
                        <a:t>08.2017 – 06.2018</a:t>
                      </a:r>
                      <a:endParaRPr lang="de-CH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>
                          <a:tab pos="540385" algn="l"/>
                        </a:tabLst>
                        <a:defRPr/>
                      </a:pPr>
                      <a:r>
                        <a:rPr lang="en-US" sz="2000" b="1" dirty="0" smtClean="0">
                          <a:solidFill>
                            <a:schemeClr val="accent1"/>
                          </a:solidFill>
                        </a:rPr>
                        <a:t>PhD Candidate, Epidemiology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>
                          <a:tab pos="540385" algn="l"/>
                        </a:tabLst>
                        <a:defRPr/>
                      </a:pPr>
                      <a:r>
                        <a:rPr lang="en-US" sz="2000" dirty="0" smtClean="0">
                          <a:solidFill>
                            <a:schemeClr val="accent1"/>
                          </a:solidFill>
                        </a:rPr>
                        <a:t>Swiss Tropical &amp; Public Health Institute/ University of Basel, Switzerland</a:t>
                      </a:r>
                    </a:p>
                    <a:p>
                      <a:pPr algn="l">
                        <a:spcAft>
                          <a:spcPts val="600"/>
                        </a:spcAft>
                        <a:tabLst>
                          <a:tab pos="540385" algn="l"/>
                        </a:tabLst>
                      </a:pPr>
                      <a:endParaRPr lang="en-US" sz="2000" dirty="0" smtClean="0"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  <a:tabLst>
                          <a:tab pos="540385" algn="l"/>
                        </a:tabLst>
                      </a:pPr>
                      <a:r>
                        <a:rPr lang="en-US" sz="2000" dirty="0" smtClean="0">
                          <a:effectLst/>
                        </a:rPr>
                        <a:t>Master </a:t>
                      </a:r>
                      <a:r>
                        <a:rPr lang="en-US" sz="2000" dirty="0">
                          <a:effectLst/>
                        </a:rPr>
                        <a:t>in Mathematics, Stellenbosch University, South </a:t>
                      </a:r>
                      <a:r>
                        <a:rPr lang="en-US" sz="2000" dirty="0" smtClean="0">
                          <a:effectLst/>
                        </a:rPr>
                        <a:t>Africa</a:t>
                      </a:r>
                    </a:p>
                    <a:p>
                      <a:pPr algn="l">
                        <a:spcAft>
                          <a:spcPts val="600"/>
                        </a:spcAft>
                        <a:tabLst>
                          <a:tab pos="540385" algn="l"/>
                        </a:tabLst>
                      </a:pPr>
                      <a:endParaRPr lang="de-CH" sz="2000" dirty="0"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  <a:tabLst>
                          <a:tab pos="540385" algn="l"/>
                        </a:tabLst>
                      </a:pPr>
                      <a:r>
                        <a:rPr lang="en-US" sz="2000" dirty="0">
                          <a:effectLst/>
                        </a:rPr>
                        <a:t>Master in Mathematical Science, AIMS – South Africa</a:t>
                      </a:r>
                      <a:endParaRPr lang="de-CH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2400191"/>
                  </a:ext>
                </a:extLst>
              </a:tr>
              <a:tr h="573753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  <a:tabLst>
                          <a:tab pos="540385" algn="l"/>
                        </a:tabLst>
                      </a:pPr>
                      <a:endParaRPr lang="de-CH" sz="2000" dirty="0" smtClean="0"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  <a:tabLst>
                          <a:tab pos="540385" algn="l"/>
                        </a:tabLst>
                      </a:pPr>
                      <a:r>
                        <a:rPr lang="de-CH" sz="2000" dirty="0" smtClean="0">
                          <a:effectLst/>
                        </a:rPr>
                        <a:t>09.2012 – 06.2016</a:t>
                      </a:r>
                      <a:endParaRPr lang="de-CH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  <a:tabLst>
                          <a:tab pos="540385" algn="l"/>
                        </a:tabLst>
                      </a:pPr>
                      <a:endParaRPr lang="en-US" sz="2000" dirty="0" smtClean="0"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  <a:tabLst>
                          <a:tab pos="540385" algn="l"/>
                        </a:tabLst>
                      </a:pPr>
                      <a:r>
                        <a:rPr lang="en-US" sz="2000" dirty="0" smtClean="0">
                          <a:effectLst/>
                        </a:rPr>
                        <a:t>Bachelor </a:t>
                      </a:r>
                      <a:r>
                        <a:rPr lang="en-US" sz="2000" dirty="0">
                          <a:effectLst/>
                        </a:rPr>
                        <a:t>in Statistics, University for Development Studies, Ghana</a:t>
                      </a:r>
                      <a:endParaRPr lang="de-CH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639224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344544"/>
              </p:ext>
            </p:extLst>
          </p:nvPr>
        </p:nvGraphicFramePr>
        <p:xfrm>
          <a:off x="862663" y="5556425"/>
          <a:ext cx="10033870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22550">
                  <a:extLst>
                    <a:ext uri="{9D8B030D-6E8A-4147-A177-3AD203B41FA5}">
                      <a16:colId xmlns:a16="http://schemas.microsoft.com/office/drawing/2014/main" val="1903274071"/>
                    </a:ext>
                  </a:extLst>
                </a:gridCol>
                <a:gridCol w="7511320">
                  <a:extLst>
                    <a:ext uri="{9D8B030D-6E8A-4147-A177-3AD203B41FA5}">
                      <a16:colId xmlns:a16="http://schemas.microsoft.com/office/drawing/2014/main" val="522547085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  <a:tabLst>
                          <a:tab pos="540385" algn="l"/>
                        </a:tabLst>
                      </a:pPr>
                      <a:r>
                        <a:rPr lang="de-CH" sz="2000">
                          <a:effectLst/>
                        </a:rPr>
                        <a:t>10.2021 – Date</a:t>
                      </a:r>
                      <a:endParaRPr lang="de-CH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  <a:tabLst>
                          <a:tab pos="540385" algn="l"/>
                        </a:tabLst>
                      </a:pPr>
                      <a:r>
                        <a:rPr lang="en-US" sz="2000" dirty="0">
                          <a:effectLst/>
                        </a:rPr>
                        <a:t>Assistant Lecturer at Academic City University College, Ghana</a:t>
                      </a:r>
                      <a:endParaRPr lang="de-CH" sz="2000" dirty="0"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  <a:tabLst>
                          <a:tab pos="540385" algn="l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de-CH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1008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54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7"/>
          <p:cNvSpPr txBox="1">
            <a:spLocks noGrp="1"/>
          </p:cNvSpPr>
          <p:nvPr>
            <p:ph type="title"/>
          </p:nvPr>
        </p:nvSpPr>
        <p:spPr>
          <a:xfrm>
            <a:off x="113050" y="21523"/>
            <a:ext cx="108500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33" rIns="121900" bIns="60933" anchor="ctr" anchorCtr="0">
            <a:noAutofit/>
          </a:bodyPr>
          <a:lstStyle/>
          <a:p>
            <a:r>
              <a:rPr lang="en" sz="2800" b="1" dirty="0" smtClean="0">
                <a:latin typeface="+mn-lt"/>
              </a:rPr>
              <a:t>Malaria Prevalence in Ghana is highly heterogeneous</a:t>
            </a:r>
            <a:endParaRPr sz="2800" b="1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825" y="1012722"/>
            <a:ext cx="6662904" cy="54260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33186" y="6438745"/>
            <a:ext cx="1494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smtClean="0"/>
              <a:t>Data </a:t>
            </a:r>
            <a:r>
              <a:rPr lang="de-CH" sz="1600" dirty="0" err="1" smtClean="0"/>
              <a:t>from</a:t>
            </a:r>
            <a:r>
              <a:rPr lang="de-CH" sz="1600" dirty="0" smtClean="0"/>
              <a:t> …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9521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6"/>
          <p:cNvSpPr txBox="1">
            <a:spLocks noGrp="1"/>
          </p:cNvSpPr>
          <p:nvPr>
            <p:ph type="title"/>
          </p:nvPr>
        </p:nvSpPr>
        <p:spPr>
          <a:xfrm>
            <a:off x="86423" y="144267"/>
            <a:ext cx="12105577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33" rIns="121900" bIns="60933" anchor="ctr" anchorCtr="0">
            <a:noAutofit/>
          </a:bodyPr>
          <a:lstStyle/>
          <a:p>
            <a:r>
              <a:rPr lang="en" sz="2800" b="1" dirty="0" smtClean="0">
                <a:latin typeface="+mn-lt"/>
              </a:rPr>
              <a:t>Uncertainty </a:t>
            </a:r>
            <a:r>
              <a:rPr lang="en" sz="2800" b="1" dirty="0">
                <a:latin typeface="+mn-lt"/>
              </a:rPr>
              <a:t>in </a:t>
            </a:r>
            <a:r>
              <a:rPr lang="en" sz="2800" b="1" dirty="0" smtClean="0">
                <a:latin typeface="+mn-lt"/>
              </a:rPr>
              <a:t>Agent-Based Model outputs stem from different sources</a:t>
            </a:r>
            <a:endParaRPr sz="2800" b="1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139147559"/>
              </p:ext>
            </p:extLst>
          </p:nvPr>
        </p:nvGraphicFramePr>
        <p:xfrm>
          <a:off x="1769806" y="889467"/>
          <a:ext cx="8547510" cy="5938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Oval 2"/>
          <p:cNvSpPr/>
          <p:nvPr/>
        </p:nvSpPr>
        <p:spPr>
          <a:xfrm>
            <a:off x="5325814" y="808757"/>
            <a:ext cx="1612490" cy="16518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Model uncertainty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0651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2A94B04-561F-4A3F-8A13-B44A667147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510A7FD-85AA-4037-BBEA-3F9A69AB7F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1014973-C0C6-4B89-8792-C5B357FF17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5C58BDE-6AAD-48C2-92F8-600F87DDA1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34CBCCF-7B05-46AA-9DEC-C91D8F452F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EB7BEDA-EAA0-4588-9965-61DB484A81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57FB8B2-163E-43AA-9EC8-EEB7D217E0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7"/>
          <p:cNvSpPr txBox="1">
            <a:spLocks noGrp="1"/>
          </p:cNvSpPr>
          <p:nvPr>
            <p:ph type="title"/>
          </p:nvPr>
        </p:nvSpPr>
        <p:spPr>
          <a:xfrm>
            <a:off x="117986" y="50822"/>
            <a:ext cx="12074013" cy="745200"/>
          </a:xfrm>
        </p:spPr>
        <p:txBody>
          <a:bodyPr/>
          <a:lstStyle/>
          <a:p>
            <a:r>
              <a:rPr lang="en-US" sz="2800" b="1" dirty="0" smtClean="0">
                <a:latin typeface="+mn-lt"/>
              </a:rPr>
              <a:t>EIR is not the only source of Parameter Uncertainty </a:t>
            </a:r>
            <a:r>
              <a:rPr lang="en-US" sz="2800" b="1" dirty="0" smtClean="0">
                <a:latin typeface="+mn-lt"/>
              </a:rPr>
              <a:t>in Intervention </a:t>
            </a:r>
            <a:r>
              <a:rPr lang="en-US" sz="2800" b="1" dirty="0" smtClean="0">
                <a:latin typeface="+mn-lt"/>
              </a:rPr>
              <a:t>Modeling</a:t>
            </a:r>
            <a:endParaRPr lang="en-US" sz="2800" b="1" dirty="0">
              <a:latin typeface="+mn-lt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0004719"/>
              </p:ext>
            </p:extLst>
          </p:nvPr>
        </p:nvGraphicFramePr>
        <p:xfrm>
          <a:off x="216310" y="599769"/>
          <a:ext cx="11739716" cy="6066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62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59DB42E-33FF-478D-A1A7-8097DD2D34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90BDF20-CD15-4D5A-BEEE-5150575FE7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CF5BF7-8C4B-4725-8ABF-B7D72FDE1B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E26A490-F150-4A18-94DD-23CB1FC8E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7F98D5D-24AD-4E07-BA5C-1D8819AFF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5A1D5CD-B3AE-4421-A91F-369FAB9ECF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B1F078-F221-4C00-9CEA-71FEE6C605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26DA8F-C27A-4F02-9769-AC6A99E72D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7F5313-95AD-41FA-98B5-50DB1161BC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8"/>
          <p:cNvSpPr txBox="1">
            <a:spLocks noGrp="1"/>
          </p:cNvSpPr>
          <p:nvPr>
            <p:ph type="title"/>
          </p:nvPr>
        </p:nvSpPr>
        <p:spPr>
          <a:xfrm>
            <a:off x="125976" y="110546"/>
            <a:ext cx="10850000" cy="52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33" rIns="121900" bIns="60933" anchor="ctr" anchorCtr="0">
            <a:noAutofit/>
          </a:bodyPr>
          <a:lstStyle/>
          <a:p>
            <a:r>
              <a:rPr lang="en" sz="2800" b="1" dirty="0" smtClean="0">
                <a:latin typeface="+mn-lt"/>
              </a:rPr>
              <a:t>Research Objectives</a:t>
            </a:r>
            <a:endParaRPr sz="2800" b="1" dirty="0">
              <a:latin typeface="+mn-lt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42334832"/>
              </p:ext>
            </p:extLst>
          </p:nvPr>
        </p:nvGraphicFramePr>
        <p:xfrm>
          <a:off x="0" y="719668"/>
          <a:ext cx="12192000" cy="981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Google Shape;539;p7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1897625"/>
            <a:ext cx="5712542" cy="20213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237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8"/>
          <p:cNvSpPr txBox="1">
            <a:spLocks noGrp="1"/>
          </p:cNvSpPr>
          <p:nvPr>
            <p:ph type="title"/>
          </p:nvPr>
        </p:nvSpPr>
        <p:spPr>
          <a:xfrm>
            <a:off x="125976" y="110546"/>
            <a:ext cx="10850000" cy="52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33" rIns="121900" bIns="60933" anchor="ctr" anchorCtr="0">
            <a:noAutofit/>
          </a:bodyPr>
          <a:lstStyle/>
          <a:p>
            <a:r>
              <a:rPr lang="en" sz="2800" b="1" dirty="0" smtClean="0">
                <a:latin typeface="+mn-lt"/>
              </a:rPr>
              <a:t>Research Objectives</a:t>
            </a:r>
            <a:endParaRPr sz="2800" b="1" dirty="0">
              <a:latin typeface="+mn-lt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73087063"/>
              </p:ext>
            </p:extLst>
          </p:nvPr>
        </p:nvGraphicFramePr>
        <p:xfrm>
          <a:off x="0" y="719668"/>
          <a:ext cx="12192000" cy="981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316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8"/>
          <p:cNvSpPr txBox="1">
            <a:spLocks noGrp="1"/>
          </p:cNvSpPr>
          <p:nvPr>
            <p:ph type="title"/>
          </p:nvPr>
        </p:nvSpPr>
        <p:spPr>
          <a:xfrm>
            <a:off x="125976" y="110546"/>
            <a:ext cx="10850000" cy="52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33" rIns="121900" bIns="60933" anchor="ctr" anchorCtr="0">
            <a:noAutofit/>
          </a:bodyPr>
          <a:lstStyle/>
          <a:p>
            <a:r>
              <a:rPr lang="en" sz="2800" b="1" dirty="0" smtClean="0">
                <a:latin typeface="+mn-lt"/>
              </a:rPr>
              <a:t>Research Objectives</a:t>
            </a:r>
            <a:endParaRPr sz="2800" b="1" dirty="0">
              <a:latin typeface="+mn-lt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94121573"/>
              </p:ext>
            </p:extLst>
          </p:nvPr>
        </p:nvGraphicFramePr>
        <p:xfrm>
          <a:off x="0" y="719668"/>
          <a:ext cx="12192000" cy="981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8052" y="1781553"/>
            <a:ext cx="2230283" cy="486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6"/>
          <p:cNvSpPr txBox="1">
            <a:spLocks noGrp="1"/>
          </p:cNvSpPr>
          <p:nvPr>
            <p:ph type="title"/>
          </p:nvPr>
        </p:nvSpPr>
        <p:spPr>
          <a:xfrm>
            <a:off x="116145" y="0"/>
            <a:ext cx="108500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33" rIns="121900" bIns="60933" anchor="ctr" anchorCtr="0">
            <a:noAutofit/>
          </a:bodyPr>
          <a:lstStyle/>
          <a:p>
            <a:r>
              <a:rPr lang="en" sz="2800" b="1" dirty="0" smtClean="0">
                <a:latin typeface="+mn-lt"/>
              </a:rPr>
              <a:t>Timeplan and Milestones</a:t>
            </a:r>
            <a:endParaRPr sz="2800" b="1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212" y="681037"/>
            <a:ext cx="955357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0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Swiss_TPH_New">
      <a:dk1>
        <a:srgbClr val="000000"/>
      </a:dk1>
      <a:lt1>
        <a:srgbClr val="FFFFFF"/>
      </a:lt1>
      <a:dk2>
        <a:srgbClr val="BABCBE"/>
      </a:dk2>
      <a:lt2>
        <a:srgbClr val="717073"/>
      </a:lt2>
      <a:accent1>
        <a:srgbClr val="468AB2"/>
      </a:accent1>
      <a:accent2>
        <a:srgbClr val="BF3227"/>
      </a:accent2>
      <a:accent3>
        <a:srgbClr val="B5C751"/>
      </a:accent3>
      <a:accent4>
        <a:srgbClr val="EDCD64"/>
      </a:accent4>
      <a:accent5>
        <a:srgbClr val="868686"/>
      </a:accent5>
      <a:accent6>
        <a:srgbClr val="C5D3E5"/>
      </a:accent6>
      <a:hlink>
        <a:srgbClr val="B2C654"/>
      </a:hlink>
      <a:folHlink>
        <a:srgbClr val="EBD7A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Custom 10">
      <a:dk1>
        <a:srgbClr val="000000"/>
      </a:dk1>
      <a:lt1>
        <a:srgbClr val="EFEFF0"/>
      </a:lt1>
      <a:dk2>
        <a:srgbClr val="BABCBE"/>
      </a:dk2>
      <a:lt2>
        <a:srgbClr val="717073"/>
      </a:lt2>
      <a:accent1>
        <a:srgbClr val="222222"/>
      </a:accent1>
      <a:accent2>
        <a:srgbClr val="BF3227"/>
      </a:accent2>
      <a:accent3>
        <a:srgbClr val="468AB2"/>
      </a:accent3>
      <a:accent4>
        <a:srgbClr val="EDCD64"/>
      </a:accent4>
      <a:accent5>
        <a:srgbClr val="B5C751"/>
      </a:accent5>
      <a:accent6>
        <a:srgbClr val="868686"/>
      </a:accent6>
      <a:hlink>
        <a:srgbClr val="00344B"/>
      </a:hlink>
      <a:folHlink>
        <a:srgbClr val="7FB9C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Microsoft Office PowerPoint</Application>
  <PresentationFormat>Widescreen</PresentationFormat>
  <Paragraphs>74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Noto Sans Symbols</vt:lpstr>
      <vt:lpstr>NTR</vt:lpstr>
      <vt:lpstr>Palatino Linotype</vt:lpstr>
      <vt:lpstr>Times New Roman</vt:lpstr>
      <vt:lpstr>Office Theme</vt:lpstr>
      <vt:lpstr>Custom Design</vt:lpstr>
      <vt:lpstr>1_Custom Design</vt:lpstr>
      <vt:lpstr>PowerPoint Presentation</vt:lpstr>
      <vt:lpstr>Background training</vt:lpstr>
      <vt:lpstr>Malaria Prevalence in Ghana is highly heterogeneous</vt:lpstr>
      <vt:lpstr>Uncertainty in Agent-Based Model outputs stem from different sources</vt:lpstr>
      <vt:lpstr>EIR is not the only source of Parameter Uncertainty in Intervention Modeling</vt:lpstr>
      <vt:lpstr>Research Objectives</vt:lpstr>
      <vt:lpstr>Research Objectives</vt:lpstr>
      <vt:lpstr>Research Objectives</vt:lpstr>
      <vt:lpstr>Timeplan and Milestones</vt:lpstr>
      <vt:lpstr>Learning Agreement</vt:lpstr>
      <vt:lpstr>THANK YOU</vt:lpstr>
    </vt:vector>
  </TitlesOfParts>
  <Company>Swiss TPH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Zenabu Suboi</dc:creator>
  <cp:lastModifiedBy>Zenabu Suboi</cp:lastModifiedBy>
  <cp:revision>106</cp:revision>
  <dcterms:created xsi:type="dcterms:W3CDTF">2024-07-13T23:38:13Z</dcterms:created>
  <dcterms:modified xsi:type="dcterms:W3CDTF">2024-08-21T10:41:50Z</dcterms:modified>
</cp:coreProperties>
</file>