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89" r:id="rId3"/>
  </p:sldMasterIdLst>
  <p:notesMasterIdLst>
    <p:notesMasterId r:id="rId15"/>
  </p:notesMasterIdLst>
  <p:sldIdLst>
    <p:sldId id="257" r:id="rId4"/>
    <p:sldId id="273" r:id="rId5"/>
    <p:sldId id="260" r:id="rId6"/>
    <p:sldId id="259" r:id="rId7"/>
    <p:sldId id="261" r:id="rId8"/>
    <p:sldId id="278" r:id="rId9"/>
    <p:sldId id="280" r:id="rId10"/>
    <p:sldId id="281" r:id="rId11"/>
    <p:sldId id="272" r:id="rId12"/>
    <p:sldId id="274" r:id="rId13"/>
    <p:sldId id="271"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3979" autoAdjust="0"/>
  </p:normalViewPr>
  <p:slideViewPr>
    <p:cSldViewPr snapToGrid="0">
      <p:cViewPr>
        <p:scale>
          <a:sx n="70" d="100"/>
          <a:sy n="70" d="100"/>
        </p:scale>
        <p:origin x="3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EBB7A9-639C-433D-AD86-ABD1A08D0DFB}" type="doc">
      <dgm:prSet loTypeId="urn:microsoft.com/office/officeart/2005/8/layout/funnel1" loCatId="process" qsTypeId="urn:microsoft.com/office/officeart/2005/8/quickstyle/3d4" qsCatId="3D" csTypeId="urn:microsoft.com/office/officeart/2005/8/colors/accent1_2" csCatId="accent1" phldr="1"/>
      <dgm:spPr/>
      <dgm:t>
        <a:bodyPr/>
        <a:lstStyle/>
        <a:p>
          <a:endParaRPr lang="en-US"/>
        </a:p>
      </dgm:t>
    </dgm:pt>
    <dgm:pt modelId="{2AB6660C-CA1C-442D-B8DC-EA526E686EAC}">
      <dgm:prSet phldrT="[Text]" custT="1"/>
      <dgm:spPr/>
      <dgm:t>
        <a:bodyPr/>
        <a:lstStyle/>
        <a:p>
          <a:r>
            <a:rPr lang="en-US" sz="1800" dirty="0" smtClean="0"/>
            <a:t>Stochastic uncertainty</a:t>
          </a:r>
          <a:endParaRPr lang="en-US" sz="1800" dirty="0"/>
        </a:p>
      </dgm:t>
    </dgm:pt>
    <dgm:pt modelId="{93AD3E00-EFDE-4C4D-BDC1-1D1EC4DDDA9B}" type="parTrans" cxnId="{07362480-7872-4B83-8C6A-BA707C2F4EBD}">
      <dgm:prSet/>
      <dgm:spPr/>
      <dgm:t>
        <a:bodyPr/>
        <a:lstStyle/>
        <a:p>
          <a:endParaRPr lang="en-US"/>
        </a:p>
      </dgm:t>
    </dgm:pt>
    <dgm:pt modelId="{BC10C2BA-FF6E-43C1-A789-3A26792C959E}" type="sibTrans" cxnId="{07362480-7872-4B83-8C6A-BA707C2F4EBD}">
      <dgm:prSet/>
      <dgm:spPr/>
      <dgm:t>
        <a:bodyPr/>
        <a:lstStyle/>
        <a:p>
          <a:endParaRPr lang="en-US"/>
        </a:p>
      </dgm:t>
    </dgm:pt>
    <dgm:pt modelId="{BFA5B54B-E3C9-488F-9D12-20464E250A83}">
      <dgm:prSet phldrT="[Text]" custT="1"/>
      <dgm:spPr>
        <a:solidFill>
          <a:srgbClr val="C00000"/>
        </a:solidFill>
      </dgm:spPr>
      <dgm:t>
        <a:bodyPr/>
        <a:lstStyle/>
        <a:p>
          <a:r>
            <a:rPr lang="de-CH" sz="1800" dirty="0" smtClean="0"/>
            <a:t>Parameter uncertainty</a:t>
          </a:r>
          <a:endParaRPr lang="en-US" sz="1800" dirty="0"/>
        </a:p>
      </dgm:t>
    </dgm:pt>
    <dgm:pt modelId="{CF8094FD-C536-4FDB-8C9D-03D7F3E2A3B4}" type="parTrans" cxnId="{96A3E9A3-0196-4481-9520-A2F4142E8D11}">
      <dgm:prSet/>
      <dgm:spPr/>
      <dgm:t>
        <a:bodyPr/>
        <a:lstStyle/>
        <a:p>
          <a:endParaRPr lang="en-US"/>
        </a:p>
      </dgm:t>
    </dgm:pt>
    <dgm:pt modelId="{54F6258E-FA7E-4A4D-9FAE-23B34ED95312}" type="sibTrans" cxnId="{96A3E9A3-0196-4481-9520-A2F4142E8D11}">
      <dgm:prSet/>
      <dgm:spPr/>
      <dgm:t>
        <a:bodyPr/>
        <a:lstStyle/>
        <a:p>
          <a:endParaRPr lang="en-US"/>
        </a:p>
      </dgm:t>
    </dgm:pt>
    <dgm:pt modelId="{EFA8F9EC-0026-41A2-9BC9-0DC913983FD3}">
      <dgm:prSet phldrT="[Text]" custT="1"/>
      <dgm:spPr/>
      <dgm:t>
        <a:bodyPr/>
        <a:lstStyle/>
        <a:p>
          <a:r>
            <a:rPr lang="en-US" sz="1800" dirty="0" smtClean="0"/>
            <a:t>Observation uncertainty</a:t>
          </a:r>
          <a:endParaRPr lang="en-US" sz="1800" dirty="0"/>
        </a:p>
      </dgm:t>
    </dgm:pt>
    <dgm:pt modelId="{76519805-CA40-4FAE-A0EA-756C25DA61F6}" type="parTrans" cxnId="{B0848E58-1C12-4D8C-8AA6-C2C0B62FE952}">
      <dgm:prSet/>
      <dgm:spPr/>
      <dgm:t>
        <a:bodyPr/>
        <a:lstStyle/>
        <a:p>
          <a:endParaRPr lang="en-US"/>
        </a:p>
      </dgm:t>
    </dgm:pt>
    <dgm:pt modelId="{CC699950-0BB8-4688-BBF3-2CAF0CD473B6}" type="sibTrans" cxnId="{B0848E58-1C12-4D8C-8AA6-C2C0B62FE952}">
      <dgm:prSet/>
      <dgm:spPr/>
      <dgm:t>
        <a:bodyPr/>
        <a:lstStyle/>
        <a:p>
          <a:endParaRPr lang="en-US"/>
        </a:p>
      </dgm:t>
    </dgm:pt>
    <dgm:pt modelId="{EA889E3C-27F9-4860-A3C1-0C4474CFB1EF}">
      <dgm:prSet phldrT="[Text]">
        <dgm:style>
          <a:lnRef idx="1">
            <a:schemeClr val="accent2"/>
          </a:lnRef>
          <a:fillRef idx="2">
            <a:schemeClr val="accent2"/>
          </a:fillRef>
          <a:effectRef idx="1">
            <a:schemeClr val="accent2"/>
          </a:effectRef>
          <a:fontRef idx="minor">
            <a:schemeClr val="dk1"/>
          </a:fontRef>
        </dgm:style>
      </dgm:prSet>
      <dgm:spPr/>
      <dgm:t>
        <a:bodyPr/>
        <a:lstStyle/>
        <a:p>
          <a:r>
            <a:rPr lang="en-US" b="1" dirty="0" smtClean="0"/>
            <a:t>Model output</a:t>
          </a:r>
          <a:endParaRPr lang="en-US" b="1" dirty="0"/>
        </a:p>
      </dgm:t>
    </dgm:pt>
    <dgm:pt modelId="{FC498E5E-56D7-4FA9-BD9D-8A71EC48422D}" type="parTrans" cxnId="{177C382B-B2E4-47A1-AA7B-1981BAC87565}">
      <dgm:prSet/>
      <dgm:spPr/>
      <dgm:t>
        <a:bodyPr/>
        <a:lstStyle/>
        <a:p>
          <a:endParaRPr lang="en-US"/>
        </a:p>
      </dgm:t>
    </dgm:pt>
    <dgm:pt modelId="{001655EE-7820-428B-8BA0-58686DB31CEE}" type="sibTrans" cxnId="{177C382B-B2E4-47A1-AA7B-1981BAC87565}">
      <dgm:prSet/>
      <dgm:spPr/>
      <dgm:t>
        <a:bodyPr/>
        <a:lstStyle/>
        <a:p>
          <a:endParaRPr lang="en-US"/>
        </a:p>
      </dgm:t>
    </dgm:pt>
    <dgm:pt modelId="{4843BD31-1265-401A-AF03-8D35E04468BE}">
      <dgm:prSet phldrT="[Text]"/>
      <dgm:spPr/>
    </dgm:pt>
    <dgm:pt modelId="{FF9BF031-B268-4AE0-A9F9-E3E6F8951D66}" type="parTrans" cxnId="{812969DD-EF6E-4020-8EE7-F7AA79149894}">
      <dgm:prSet/>
      <dgm:spPr/>
      <dgm:t>
        <a:bodyPr/>
        <a:lstStyle/>
        <a:p>
          <a:endParaRPr lang="en-US"/>
        </a:p>
      </dgm:t>
    </dgm:pt>
    <dgm:pt modelId="{9347537C-65E9-4B4A-A3B4-7B451CC9E2E2}" type="sibTrans" cxnId="{812969DD-EF6E-4020-8EE7-F7AA79149894}">
      <dgm:prSet/>
      <dgm:spPr/>
      <dgm:t>
        <a:bodyPr/>
        <a:lstStyle/>
        <a:p>
          <a:endParaRPr lang="en-US"/>
        </a:p>
      </dgm:t>
    </dgm:pt>
    <dgm:pt modelId="{4351CD10-AD7E-4A4F-96C1-8D6BA62696EF}">
      <dgm:prSet phldrT="[Text]"/>
      <dgm:spPr/>
    </dgm:pt>
    <dgm:pt modelId="{8D702E36-BB2F-4BDB-AF41-825856FCC5F1}" type="parTrans" cxnId="{DF39F156-49D8-4A61-95F6-13E4797AE526}">
      <dgm:prSet/>
      <dgm:spPr/>
      <dgm:t>
        <a:bodyPr/>
        <a:lstStyle/>
        <a:p>
          <a:endParaRPr lang="en-US"/>
        </a:p>
      </dgm:t>
    </dgm:pt>
    <dgm:pt modelId="{FCA90A99-4935-445B-9015-F671A9DE6FAE}" type="sibTrans" cxnId="{DF39F156-49D8-4A61-95F6-13E4797AE526}">
      <dgm:prSet/>
      <dgm:spPr/>
      <dgm:t>
        <a:bodyPr/>
        <a:lstStyle/>
        <a:p>
          <a:endParaRPr lang="en-US"/>
        </a:p>
      </dgm:t>
    </dgm:pt>
    <dgm:pt modelId="{A87646CD-5340-4056-82D3-F0704E92B0CB}">
      <dgm:prSet phldrT="[Text]"/>
      <dgm:spPr/>
    </dgm:pt>
    <dgm:pt modelId="{DF7B2379-0F20-42C0-A957-4309A1BBCB17}" type="parTrans" cxnId="{A190F906-40D3-4096-8098-B20DDF74DFDC}">
      <dgm:prSet/>
      <dgm:spPr/>
      <dgm:t>
        <a:bodyPr/>
        <a:lstStyle/>
        <a:p>
          <a:endParaRPr lang="en-US"/>
        </a:p>
      </dgm:t>
    </dgm:pt>
    <dgm:pt modelId="{024E1755-A4C5-4B76-AF68-AE441E8803B3}" type="sibTrans" cxnId="{A190F906-40D3-4096-8098-B20DDF74DFDC}">
      <dgm:prSet/>
      <dgm:spPr/>
      <dgm:t>
        <a:bodyPr/>
        <a:lstStyle/>
        <a:p>
          <a:endParaRPr lang="en-US"/>
        </a:p>
      </dgm:t>
    </dgm:pt>
    <dgm:pt modelId="{AC1D0FFB-A0BA-45E0-9DC2-D61290E2BE68}">
      <dgm:prSet phldrT="[Text]"/>
      <dgm:spPr/>
    </dgm:pt>
    <dgm:pt modelId="{A3F1B3F4-ABC9-4BA1-95AC-064F42CB9BDC}" type="parTrans" cxnId="{895D8410-1024-4346-8150-F818B42B8D3C}">
      <dgm:prSet/>
      <dgm:spPr/>
      <dgm:t>
        <a:bodyPr/>
        <a:lstStyle/>
        <a:p>
          <a:endParaRPr lang="en-US"/>
        </a:p>
      </dgm:t>
    </dgm:pt>
    <dgm:pt modelId="{F8EA7188-1EC8-441B-91B8-8AAA06374A16}" type="sibTrans" cxnId="{895D8410-1024-4346-8150-F818B42B8D3C}">
      <dgm:prSet/>
      <dgm:spPr/>
      <dgm:t>
        <a:bodyPr/>
        <a:lstStyle/>
        <a:p>
          <a:endParaRPr lang="en-US"/>
        </a:p>
      </dgm:t>
    </dgm:pt>
    <dgm:pt modelId="{3C8D4E16-0D1E-4562-B484-A5F8CA170C49}">
      <dgm:prSet phldrT="[Text]"/>
      <dgm:spPr/>
    </dgm:pt>
    <dgm:pt modelId="{C3205081-2957-4A53-887E-C02222A87D6A}" type="parTrans" cxnId="{C8AFFC5B-C73F-4F62-82B3-5059D45DDFAF}">
      <dgm:prSet/>
      <dgm:spPr/>
      <dgm:t>
        <a:bodyPr/>
        <a:lstStyle/>
        <a:p>
          <a:endParaRPr lang="en-US"/>
        </a:p>
      </dgm:t>
    </dgm:pt>
    <dgm:pt modelId="{C3A0E5FE-B4F9-43D7-BBBC-C1CF24CE7782}" type="sibTrans" cxnId="{C8AFFC5B-C73F-4F62-82B3-5059D45DDFAF}">
      <dgm:prSet/>
      <dgm:spPr/>
      <dgm:t>
        <a:bodyPr/>
        <a:lstStyle/>
        <a:p>
          <a:endParaRPr lang="en-US"/>
        </a:p>
      </dgm:t>
    </dgm:pt>
    <dgm:pt modelId="{D3A58B72-0D9D-4FB0-ACF6-76ABA25CC1EF}" type="pres">
      <dgm:prSet presAssocID="{30EBB7A9-639C-433D-AD86-ABD1A08D0DFB}" presName="Name0" presStyleCnt="0">
        <dgm:presLayoutVars>
          <dgm:chMax val="4"/>
          <dgm:resizeHandles val="exact"/>
        </dgm:presLayoutVars>
      </dgm:prSet>
      <dgm:spPr/>
    </dgm:pt>
    <dgm:pt modelId="{02A94B04-561F-4A3F-8A13-B44A66714783}" type="pres">
      <dgm:prSet presAssocID="{30EBB7A9-639C-433D-AD86-ABD1A08D0DFB}" presName="ellipse" presStyleLbl="trBgShp" presStyleIdx="0" presStyleCnt="1"/>
      <dgm:spPr/>
    </dgm:pt>
    <dgm:pt modelId="{C1014973-C0C6-4B89-8792-C5B357FF1720}" type="pres">
      <dgm:prSet presAssocID="{30EBB7A9-639C-433D-AD86-ABD1A08D0DFB}" presName="arrow1" presStyleLbl="fgShp" presStyleIdx="0" presStyleCnt="1"/>
      <dgm:spPr/>
    </dgm:pt>
    <dgm:pt modelId="{157FB8B2-163E-43AA-9EC8-EEB7D217E086}" type="pres">
      <dgm:prSet presAssocID="{30EBB7A9-639C-433D-AD86-ABD1A08D0DFB}" presName="rectangle" presStyleLbl="revTx" presStyleIdx="0" presStyleCnt="1" custScaleX="86828" custScaleY="82889">
        <dgm:presLayoutVars>
          <dgm:bulletEnabled val="1"/>
        </dgm:presLayoutVars>
      </dgm:prSet>
      <dgm:spPr/>
      <dgm:t>
        <a:bodyPr/>
        <a:lstStyle/>
        <a:p>
          <a:endParaRPr lang="en-US"/>
        </a:p>
      </dgm:t>
    </dgm:pt>
    <dgm:pt modelId="{7EB7BEDA-EAA0-4588-9965-61DB484A81FA}" type="pres">
      <dgm:prSet presAssocID="{BFA5B54B-E3C9-488F-9D12-20464E250A83}" presName="item1" presStyleLbl="node1" presStyleIdx="0" presStyleCnt="3" custScaleX="109981" custScaleY="102022">
        <dgm:presLayoutVars>
          <dgm:bulletEnabled val="1"/>
        </dgm:presLayoutVars>
      </dgm:prSet>
      <dgm:spPr/>
    </dgm:pt>
    <dgm:pt modelId="{D34CBCCF-7B05-46AA-9DEC-C91D8F452F47}" type="pres">
      <dgm:prSet presAssocID="{EFA8F9EC-0026-41A2-9BC9-0DC913983FD3}" presName="item2" presStyleLbl="node1" presStyleIdx="1" presStyleCnt="3">
        <dgm:presLayoutVars>
          <dgm:bulletEnabled val="1"/>
        </dgm:presLayoutVars>
      </dgm:prSet>
      <dgm:spPr/>
      <dgm:t>
        <a:bodyPr/>
        <a:lstStyle/>
        <a:p>
          <a:endParaRPr lang="en-US"/>
        </a:p>
      </dgm:t>
    </dgm:pt>
    <dgm:pt modelId="{F5C58BDE-6AAD-48C2-92F8-600F87DDA1E7}" type="pres">
      <dgm:prSet presAssocID="{EA889E3C-27F9-4860-A3C1-0C4474CFB1EF}" presName="item3" presStyleLbl="node1" presStyleIdx="2" presStyleCnt="3" custLinFactNeighborX="34143" custLinFactNeighborY="14488">
        <dgm:presLayoutVars>
          <dgm:bulletEnabled val="1"/>
        </dgm:presLayoutVars>
      </dgm:prSet>
      <dgm:spPr/>
    </dgm:pt>
    <dgm:pt modelId="{4510A7FD-85AA-4037-BBEA-3F9A69AB7F58}" type="pres">
      <dgm:prSet presAssocID="{30EBB7A9-639C-433D-AD86-ABD1A08D0DFB}" presName="funnel" presStyleLbl="trAlignAcc1" presStyleIdx="0" presStyleCnt="1" custLinFactNeighborX="-257" custLinFactNeighborY="-350"/>
      <dgm:spPr/>
    </dgm:pt>
  </dgm:ptLst>
  <dgm:cxnLst>
    <dgm:cxn modelId="{A49C3CF9-3E67-4BEE-A2EF-A875F8022B5E}" type="presOf" srcId="{30EBB7A9-639C-433D-AD86-ABD1A08D0DFB}" destId="{D3A58B72-0D9D-4FB0-ACF6-76ABA25CC1EF}" srcOrd="0" destOrd="0" presId="urn:microsoft.com/office/officeart/2005/8/layout/funnel1"/>
    <dgm:cxn modelId="{8F21F931-6938-4FE9-939A-F6F40D0FCF9F}" type="presOf" srcId="{2AB6660C-CA1C-442D-B8DC-EA526E686EAC}" destId="{F5C58BDE-6AAD-48C2-92F8-600F87DDA1E7}" srcOrd="0" destOrd="0" presId="urn:microsoft.com/office/officeart/2005/8/layout/funnel1"/>
    <dgm:cxn modelId="{BE8A1DF6-4FEC-4D21-B8B5-0BCE7C4B4CD0}" type="presOf" srcId="{BFA5B54B-E3C9-488F-9D12-20464E250A83}" destId="{D34CBCCF-7B05-46AA-9DEC-C91D8F452F47}" srcOrd="0" destOrd="0" presId="urn:microsoft.com/office/officeart/2005/8/layout/funnel1"/>
    <dgm:cxn modelId="{152F2EA7-F674-4F54-BF70-9D4203199550}" type="presOf" srcId="{EFA8F9EC-0026-41A2-9BC9-0DC913983FD3}" destId="{7EB7BEDA-EAA0-4588-9965-61DB484A81FA}" srcOrd="0" destOrd="0" presId="urn:microsoft.com/office/officeart/2005/8/layout/funnel1"/>
    <dgm:cxn modelId="{A190F906-40D3-4096-8098-B20DDF74DFDC}" srcId="{30EBB7A9-639C-433D-AD86-ABD1A08D0DFB}" destId="{A87646CD-5340-4056-82D3-F0704E92B0CB}" srcOrd="6" destOrd="0" parTransId="{DF7B2379-0F20-42C0-A957-4309A1BBCB17}" sibTransId="{024E1755-A4C5-4B76-AF68-AE441E8803B3}"/>
    <dgm:cxn modelId="{96A3E9A3-0196-4481-9520-A2F4142E8D11}" srcId="{30EBB7A9-639C-433D-AD86-ABD1A08D0DFB}" destId="{BFA5B54B-E3C9-488F-9D12-20464E250A83}" srcOrd="1" destOrd="0" parTransId="{CF8094FD-C536-4FDB-8C9D-03D7F3E2A3B4}" sibTransId="{54F6258E-FA7E-4A4D-9FAE-23B34ED95312}"/>
    <dgm:cxn modelId="{0C0374BE-01D8-408B-9250-368FEADC9E02}" type="presOf" srcId="{EA889E3C-27F9-4860-A3C1-0C4474CFB1EF}" destId="{157FB8B2-163E-43AA-9EC8-EEB7D217E086}" srcOrd="0" destOrd="0" presId="urn:microsoft.com/office/officeart/2005/8/layout/funnel1"/>
    <dgm:cxn modelId="{C8AFFC5B-C73F-4F62-82B3-5059D45DDFAF}" srcId="{30EBB7A9-639C-433D-AD86-ABD1A08D0DFB}" destId="{3C8D4E16-0D1E-4562-B484-A5F8CA170C49}" srcOrd="8" destOrd="0" parTransId="{C3205081-2957-4A53-887E-C02222A87D6A}" sibTransId="{C3A0E5FE-B4F9-43D7-BBBC-C1CF24CE7782}"/>
    <dgm:cxn modelId="{177C382B-B2E4-47A1-AA7B-1981BAC87565}" srcId="{30EBB7A9-639C-433D-AD86-ABD1A08D0DFB}" destId="{EA889E3C-27F9-4860-A3C1-0C4474CFB1EF}" srcOrd="3" destOrd="0" parTransId="{FC498E5E-56D7-4FA9-BD9D-8A71EC48422D}" sibTransId="{001655EE-7820-428B-8BA0-58686DB31CEE}"/>
    <dgm:cxn modelId="{B0848E58-1C12-4D8C-8AA6-C2C0B62FE952}" srcId="{30EBB7A9-639C-433D-AD86-ABD1A08D0DFB}" destId="{EFA8F9EC-0026-41A2-9BC9-0DC913983FD3}" srcOrd="2" destOrd="0" parTransId="{76519805-CA40-4FAE-A0EA-756C25DA61F6}" sibTransId="{CC699950-0BB8-4688-BBF3-2CAF0CD473B6}"/>
    <dgm:cxn modelId="{DF39F156-49D8-4A61-95F6-13E4797AE526}" srcId="{30EBB7A9-639C-433D-AD86-ABD1A08D0DFB}" destId="{4351CD10-AD7E-4A4F-96C1-8D6BA62696EF}" srcOrd="5" destOrd="0" parTransId="{8D702E36-BB2F-4BDB-AF41-825856FCC5F1}" sibTransId="{FCA90A99-4935-445B-9015-F671A9DE6FAE}"/>
    <dgm:cxn modelId="{07362480-7872-4B83-8C6A-BA707C2F4EBD}" srcId="{30EBB7A9-639C-433D-AD86-ABD1A08D0DFB}" destId="{2AB6660C-CA1C-442D-B8DC-EA526E686EAC}" srcOrd="0" destOrd="0" parTransId="{93AD3E00-EFDE-4C4D-BDC1-1D1EC4DDDA9B}" sibTransId="{BC10C2BA-FF6E-43C1-A789-3A26792C959E}"/>
    <dgm:cxn modelId="{895D8410-1024-4346-8150-F818B42B8D3C}" srcId="{30EBB7A9-639C-433D-AD86-ABD1A08D0DFB}" destId="{AC1D0FFB-A0BA-45E0-9DC2-D61290E2BE68}" srcOrd="7" destOrd="0" parTransId="{A3F1B3F4-ABC9-4BA1-95AC-064F42CB9BDC}" sibTransId="{F8EA7188-1EC8-441B-91B8-8AAA06374A16}"/>
    <dgm:cxn modelId="{812969DD-EF6E-4020-8EE7-F7AA79149894}" srcId="{30EBB7A9-639C-433D-AD86-ABD1A08D0DFB}" destId="{4843BD31-1265-401A-AF03-8D35E04468BE}" srcOrd="4" destOrd="0" parTransId="{FF9BF031-B268-4AE0-A9F9-E3E6F8951D66}" sibTransId="{9347537C-65E9-4B4A-A3B4-7B451CC9E2E2}"/>
    <dgm:cxn modelId="{90C014CC-0733-4935-ADF3-BE36F8EF5632}" type="presParOf" srcId="{D3A58B72-0D9D-4FB0-ACF6-76ABA25CC1EF}" destId="{02A94B04-561F-4A3F-8A13-B44A66714783}" srcOrd="0" destOrd="0" presId="urn:microsoft.com/office/officeart/2005/8/layout/funnel1"/>
    <dgm:cxn modelId="{B2C9A602-04B5-410B-8AC7-F2F5D07B7580}" type="presParOf" srcId="{D3A58B72-0D9D-4FB0-ACF6-76ABA25CC1EF}" destId="{C1014973-C0C6-4B89-8792-C5B357FF1720}" srcOrd="1" destOrd="0" presId="urn:microsoft.com/office/officeart/2005/8/layout/funnel1"/>
    <dgm:cxn modelId="{56E203FE-116B-4879-A10F-D318389A1AD3}" type="presParOf" srcId="{D3A58B72-0D9D-4FB0-ACF6-76ABA25CC1EF}" destId="{157FB8B2-163E-43AA-9EC8-EEB7D217E086}" srcOrd="2" destOrd="0" presId="urn:microsoft.com/office/officeart/2005/8/layout/funnel1"/>
    <dgm:cxn modelId="{38C2BB9D-0DA4-4C62-8DE3-48D1D91F9CE6}" type="presParOf" srcId="{D3A58B72-0D9D-4FB0-ACF6-76ABA25CC1EF}" destId="{7EB7BEDA-EAA0-4588-9965-61DB484A81FA}" srcOrd="3" destOrd="0" presId="urn:microsoft.com/office/officeart/2005/8/layout/funnel1"/>
    <dgm:cxn modelId="{6AAB75D4-2B3D-46AC-85E5-E1D8E4B63973}" type="presParOf" srcId="{D3A58B72-0D9D-4FB0-ACF6-76ABA25CC1EF}" destId="{D34CBCCF-7B05-46AA-9DEC-C91D8F452F47}" srcOrd="4" destOrd="0" presId="urn:microsoft.com/office/officeart/2005/8/layout/funnel1"/>
    <dgm:cxn modelId="{83582748-A9CD-4AEB-AB95-C57C206CCDC2}" type="presParOf" srcId="{D3A58B72-0D9D-4FB0-ACF6-76ABA25CC1EF}" destId="{F5C58BDE-6AAD-48C2-92F8-600F87DDA1E7}" srcOrd="5" destOrd="0" presId="urn:microsoft.com/office/officeart/2005/8/layout/funnel1"/>
    <dgm:cxn modelId="{3BE89256-882D-44EC-ABE2-FF1FD57A54DF}" type="presParOf" srcId="{D3A58B72-0D9D-4FB0-ACF6-76ABA25CC1EF}" destId="{4510A7FD-85AA-4037-BBEA-3F9A69AB7F58}"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DA2E1C-0015-4D0A-9271-50F46B3BC8A9}" type="doc">
      <dgm:prSet loTypeId="urn:microsoft.com/office/officeart/2005/8/layout/chevron1" loCatId="process" qsTypeId="urn:microsoft.com/office/officeart/2005/8/quickstyle/simple1" qsCatId="simple" csTypeId="urn:microsoft.com/office/officeart/2005/8/colors/accent2_4" csCatId="accent2" phldr="1"/>
      <dgm:spPr/>
    </dgm:pt>
    <dgm:pt modelId="{B7A7EA82-523F-4CF9-A5EE-B7644BD728C8}">
      <dgm:prSet phldrT="[Text]" custT="1"/>
      <dgm:spPr/>
      <dgm:t>
        <a:bodyPr/>
        <a:lstStyle/>
        <a:p>
          <a:r>
            <a:rPr lang="en-US" sz="1600" dirty="0" smtClean="0"/>
            <a:t>Objective 1: Understand the key drivers of impact of malaria interventions in Ghana</a:t>
          </a:r>
          <a:endParaRPr lang="en-US" sz="1600" dirty="0"/>
        </a:p>
      </dgm:t>
    </dgm:pt>
    <dgm:pt modelId="{74C039AF-64ED-4098-99B1-96742542C3A1}" type="parTrans" cxnId="{F22C7F00-EA54-4BAA-BAA8-3902A209A289}">
      <dgm:prSet/>
      <dgm:spPr/>
      <dgm:t>
        <a:bodyPr/>
        <a:lstStyle/>
        <a:p>
          <a:endParaRPr lang="en-US"/>
        </a:p>
      </dgm:t>
    </dgm:pt>
    <dgm:pt modelId="{1EEF7536-549D-4C4C-8608-47F7B5BFA429}" type="sibTrans" cxnId="{F22C7F00-EA54-4BAA-BAA8-3902A209A289}">
      <dgm:prSet/>
      <dgm:spPr/>
      <dgm:t>
        <a:bodyPr/>
        <a:lstStyle/>
        <a:p>
          <a:endParaRPr lang="en-US"/>
        </a:p>
      </dgm:t>
    </dgm:pt>
    <dgm:pt modelId="{92D4D07F-124D-4D0D-B352-090442024928}">
      <dgm:prSet phldrT="[Text]" custT="1"/>
      <dgm:spPr>
        <a:solidFill>
          <a:schemeClr val="bg2">
            <a:lumMod val="40000"/>
            <a:lumOff val="60000"/>
          </a:schemeClr>
        </a:solidFill>
      </dgm:spPr>
      <dgm:t>
        <a:bodyPr/>
        <a:lstStyle/>
        <a:p>
          <a:r>
            <a:rPr lang="en-US" sz="1600" dirty="0" smtClean="0"/>
            <a:t>Objective 3: Simulate the impact of malaria interventions in Ghana in order to support decisions for strategic planning </a:t>
          </a:r>
          <a:endParaRPr lang="en-US" sz="1600" dirty="0"/>
        </a:p>
      </dgm:t>
    </dgm:pt>
    <dgm:pt modelId="{D6A6D522-00F2-4BFA-A8DA-61CE9CAE95DB}" type="parTrans" cxnId="{186D20B6-C3C1-47F1-BFB2-4C19BB50322B}">
      <dgm:prSet/>
      <dgm:spPr/>
      <dgm:t>
        <a:bodyPr/>
        <a:lstStyle/>
        <a:p>
          <a:endParaRPr lang="en-US"/>
        </a:p>
      </dgm:t>
    </dgm:pt>
    <dgm:pt modelId="{D4C18A54-B46C-49E1-B3F7-901CB4BA2332}" type="sibTrans" cxnId="{186D20B6-C3C1-47F1-BFB2-4C19BB50322B}">
      <dgm:prSet/>
      <dgm:spPr/>
      <dgm:t>
        <a:bodyPr/>
        <a:lstStyle/>
        <a:p>
          <a:endParaRPr lang="en-US"/>
        </a:p>
      </dgm:t>
    </dgm:pt>
    <dgm:pt modelId="{39C5026A-70DB-44B0-99E9-240E7EE12322}">
      <dgm:prSet phldrT="[Text]" custT="1"/>
      <dgm:spPr>
        <a:solidFill>
          <a:schemeClr val="bg2">
            <a:lumMod val="40000"/>
            <a:lumOff val="60000"/>
          </a:schemeClr>
        </a:solidFill>
      </dgm:spPr>
      <dgm:t>
        <a:bodyPr/>
        <a:lstStyle/>
        <a:p>
          <a:r>
            <a:rPr lang="en-US" sz="1600" dirty="0" smtClean="0"/>
            <a:t>Objective 2: Develop a novel inference framework for calibrating the OpenMalaria model at a higher spatial resolution</a:t>
          </a:r>
          <a:endParaRPr lang="en-US" sz="1600" dirty="0"/>
        </a:p>
      </dgm:t>
    </dgm:pt>
    <dgm:pt modelId="{2E5475A2-F899-4FAB-AB3A-0505D18E2C8F}" type="sibTrans" cxnId="{2B570D05-5E16-42D3-A705-6150C885FD22}">
      <dgm:prSet/>
      <dgm:spPr/>
      <dgm:t>
        <a:bodyPr/>
        <a:lstStyle/>
        <a:p>
          <a:endParaRPr lang="en-US"/>
        </a:p>
      </dgm:t>
    </dgm:pt>
    <dgm:pt modelId="{3B4B5825-9D1B-4EF7-BEB4-501FFF1212B7}" type="parTrans" cxnId="{2B570D05-5E16-42D3-A705-6150C885FD22}">
      <dgm:prSet/>
      <dgm:spPr/>
      <dgm:t>
        <a:bodyPr/>
        <a:lstStyle/>
        <a:p>
          <a:endParaRPr lang="en-US"/>
        </a:p>
      </dgm:t>
    </dgm:pt>
    <dgm:pt modelId="{6B655AFE-4055-452C-91A1-35373C7D485F}" type="pres">
      <dgm:prSet presAssocID="{34DA2E1C-0015-4D0A-9271-50F46B3BC8A9}" presName="Name0" presStyleCnt="0">
        <dgm:presLayoutVars>
          <dgm:dir/>
          <dgm:animLvl val="lvl"/>
          <dgm:resizeHandles val="exact"/>
        </dgm:presLayoutVars>
      </dgm:prSet>
      <dgm:spPr/>
    </dgm:pt>
    <dgm:pt modelId="{5E73E2A8-82C3-489B-9C27-4D9F4835CBBB}" type="pres">
      <dgm:prSet presAssocID="{B7A7EA82-523F-4CF9-A5EE-B7644BD728C8}" presName="parTxOnly" presStyleLbl="node1" presStyleIdx="0" presStyleCnt="3">
        <dgm:presLayoutVars>
          <dgm:chMax val="0"/>
          <dgm:chPref val="0"/>
          <dgm:bulletEnabled val="1"/>
        </dgm:presLayoutVars>
      </dgm:prSet>
      <dgm:spPr/>
      <dgm:t>
        <a:bodyPr/>
        <a:lstStyle/>
        <a:p>
          <a:endParaRPr lang="en-US"/>
        </a:p>
      </dgm:t>
    </dgm:pt>
    <dgm:pt modelId="{CA7E8DC5-999A-4073-B045-406B3B9DE05B}" type="pres">
      <dgm:prSet presAssocID="{1EEF7536-549D-4C4C-8608-47F7B5BFA429}" presName="parTxOnlySpace" presStyleCnt="0"/>
      <dgm:spPr/>
    </dgm:pt>
    <dgm:pt modelId="{5796A450-ACCF-47F3-AB14-58D05BC160FC}" type="pres">
      <dgm:prSet presAssocID="{39C5026A-70DB-44B0-99E9-240E7EE12322}" presName="parTxOnly" presStyleLbl="node1" presStyleIdx="1" presStyleCnt="3">
        <dgm:presLayoutVars>
          <dgm:chMax val="0"/>
          <dgm:chPref val="0"/>
          <dgm:bulletEnabled val="1"/>
        </dgm:presLayoutVars>
      </dgm:prSet>
      <dgm:spPr/>
      <dgm:t>
        <a:bodyPr/>
        <a:lstStyle/>
        <a:p>
          <a:endParaRPr lang="en-US"/>
        </a:p>
      </dgm:t>
    </dgm:pt>
    <dgm:pt modelId="{2C4266BF-A7A6-472E-AA57-4A8FF254C584}" type="pres">
      <dgm:prSet presAssocID="{2E5475A2-F899-4FAB-AB3A-0505D18E2C8F}" presName="parTxOnlySpace" presStyleCnt="0"/>
      <dgm:spPr/>
    </dgm:pt>
    <dgm:pt modelId="{DA19C7B6-2CC0-4AB1-8ECC-BCAA75C85DFF}" type="pres">
      <dgm:prSet presAssocID="{92D4D07F-124D-4D0D-B352-090442024928}" presName="parTxOnly" presStyleLbl="node1" presStyleIdx="2" presStyleCnt="3">
        <dgm:presLayoutVars>
          <dgm:chMax val="0"/>
          <dgm:chPref val="0"/>
          <dgm:bulletEnabled val="1"/>
        </dgm:presLayoutVars>
      </dgm:prSet>
      <dgm:spPr/>
      <dgm:t>
        <a:bodyPr/>
        <a:lstStyle/>
        <a:p>
          <a:endParaRPr lang="en-US"/>
        </a:p>
      </dgm:t>
    </dgm:pt>
  </dgm:ptLst>
  <dgm:cxnLst>
    <dgm:cxn modelId="{186D20B6-C3C1-47F1-BFB2-4C19BB50322B}" srcId="{34DA2E1C-0015-4D0A-9271-50F46B3BC8A9}" destId="{92D4D07F-124D-4D0D-B352-090442024928}" srcOrd="2" destOrd="0" parTransId="{D6A6D522-00F2-4BFA-A8DA-61CE9CAE95DB}" sibTransId="{D4C18A54-B46C-49E1-B3F7-901CB4BA2332}"/>
    <dgm:cxn modelId="{F22C7F00-EA54-4BAA-BAA8-3902A209A289}" srcId="{34DA2E1C-0015-4D0A-9271-50F46B3BC8A9}" destId="{B7A7EA82-523F-4CF9-A5EE-B7644BD728C8}" srcOrd="0" destOrd="0" parTransId="{74C039AF-64ED-4098-99B1-96742542C3A1}" sibTransId="{1EEF7536-549D-4C4C-8608-47F7B5BFA429}"/>
    <dgm:cxn modelId="{AF9BBD6B-0C50-431F-B4DF-CBEB99E89DF6}" type="presOf" srcId="{92D4D07F-124D-4D0D-B352-090442024928}" destId="{DA19C7B6-2CC0-4AB1-8ECC-BCAA75C85DFF}" srcOrd="0" destOrd="0" presId="urn:microsoft.com/office/officeart/2005/8/layout/chevron1"/>
    <dgm:cxn modelId="{0D3DD417-99A7-4A01-9843-B35F2D94E5D7}" type="presOf" srcId="{B7A7EA82-523F-4CF9-A5EE-B7644BD728C8}" destId="{5E73E2A8-82C3-489B-9C27-4D9F4835CBBB}" srcOrd="0" destOrd="0" presId="urn:microsoft.com/office/officeart/2005/8/layout/chevron1"/>
    <dgm:cxn modelId="{2CCFB7E1-532E-4E32-9FC4-1D51D8325541}" type="presOf" srcId="{39C5026A-70DB-44B0-99E9-240E7EE12322}" destId="{5796A450-ACCF-47F3-AB14-58D05BC160FC}" srcOrd="0" destOrd="0" presId="urn:microsoft.com/office/officeart/2005/8/layout/chevron1"/>
    <dgm:cxn modelId="{2B570D05-5E16-42D3-A705-6150C885FD22}" srcId="{34DA2E1C-0015-4D0A-9271-50F46B3BC8A9}" destId="{39C5026A-70DB-44B0-99E9-240E7EE12322}" srcOrd="1" destOrd="0" parTransId="{3B4B5825-9D1B-4EF7-BEB4-501FFF1212B7}" sibTransId="{2E5475A2-F899-4FAB-AB3A-0505D18E2C8F}"/>
    <dgm:cxn modelId="{A5DCE7AF-5239-4BE8-8E4E-F610BF93D11F}" type="presOf" srcId="{34DA2E1C-0015-4D0A-9271-50F46B3BC8A9}" destId="{6B655AFE-4055-452C-91A1-35373C7D485F}" srcOrd="0" destOrd="0" presId="urn:microsoft.com/office/officeart/2005/8/layout/chevron1"/>
    <dgm:cxn modelId="{52FDE9E0-8777-4A5D-8BA5-D6A80A64C975}" type="presParOf" srcId="{6B655AFE-4055-452C-91A1-35373C7D485F}" destId="{5E73E2A8-82C3-489B-9C27-4D9F4835CBBB}" srcOrd="0" destOrd="0" presId="urn:microsoft.com/office/officeart/2005/8/layout/chevron1"/>
    <dgm:cxn modelId="{8A6A6802-0C41-44EC-AB63-F86F8565A855}" type="presParOf" srcId="{6B655AFE-4055-452C-91A1-35373C7D485F}" destId="{CA7E8DC5-999A-4073-B045-406B3B9DE05B}" srcOrd="1" destOrd="0" presId="urn:microsoft.com/office/officeart/2005/8/layout/chevron1"/>
    <dgm:cxn modelId="{12FB8558-DE68-4797-8777-51F278BD65E9}" type="presParOf" srcId="{6B655AFE-4055-452C-91A1-35373C7D485F}" destId="{5796A450-ACCF-47F3-AB14-58D05BC160FC}" srcOrd="2" destOrd="0" presId="urn:microsoft.com/office/officeart/2005/8/layout/chevron1"/>
    <dgm:cxn modelId="{CF2093D4-32BA-48DD-BB8C-1702D0C7776B}" type="presParOf" srcId="{6B655AFE-4055-452C-91A1-35373C7D485F}" destId="{2C4266BF-A7A6-472E-AA57-4A8FF254C584}" srcOrd="3" destOrd="0" presId="urn:microsoft.com/office/officeart/2005/8/layout/chevron1"/>
    <dgm:cxn modelId="{C82AB3B4-8C67-47E5-B062-A21704EAF2F9}" type="presParOf" srcId="{6B655AFE-4055-452C-91A1-35373C7D485F}" destId="{DA19C7B6-2CC0-4AB1-8ECC-BCAA75C85DFF}"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DA2E1C-0015-4D0A-9271-50F46B3BC8A9}" type="doc">
      <dgm:prSet loTypeId="urn:microsoft.com/office/officeart/2005/8/layout/chevron1" loCatId="process" qsTypeId="urn:microsoft.com/office/officeart/2005/8/quickstyle/simple1" qsCatId="simple" csTypeId="urn:microsoft.com/office/officeart/2005/8/colors/accent2_4" csCatId="accent2" phldr="1"/>
      <dgm:spPr/>
    </dgm:pt>
    <dgm:pt modelId="{B7A7EA82-523F-4CF9-A5EE-B7644BD728C8}">
      <dgm:prSet phldrT="[Text]" custT="1"/>
      <dgm:spPr>
        <a:solidFill>
          <a:schemeClr val="bg2">
            <a:lumMod val="40000"/>
            <a:lumOff val="60000"/>
          </a:schemeClr>
        </a:solidFill>
      </dgm:spPr>
      <dgm:t>
        <a:bodyPr/>
        <a:lstStyle/>
        <a:p>
          <a:r>
            <a:rPr lang="en-US" sz="1600" dirty="0" smtClean="0"/>
            <a:t>Objective 1: Understand the key drivers of impact of interventions in Ghana</a:t>
          </a:r>
          <a:endParaRPr lang="en-US" sz="1600" dirty="0"/>
        </a:p>
      </dgm:t>
    </dgm:pt>
    <dgm:pt modelId="{74C039AF-64ED-4098-99B1-96742542C3A1}" type="parTrans" cxnId="{F22C7F00-EA54-4BAA-BAA8-3902A209A289}">
      <dgm:prSet/>
      <dgm:spPr/>
      <dgm:t>
        <a:bodyPr/>
        <a:lstStyle/>
        <a:p>
          <a:endParaRPr lang="en-US"/>
        </a:p>
      </dgm:t>
    </dgm:pt>
    <dgm:pt modelId="{1EEF7536-549D-4C4C-8608-47F7B5BFA429}" type="sibTrans" cxnId="{F22C7F00-EA54-4BAA-BAA8-3902A209A289}">
      <dgm:prSet/>
      <dgm:spPr/>
      <dgm:t>
        <a:bodyPr/>
        <a:lstStyle/>
        <a:p>
          <a:endParaRPr lang="en-US"/>
        </a:p>
      </dgm:t>
    </dgm:pt>
    <dgm:pt modelId="{92D4D07F-124D-4D0D-B352-090442024928}">
      <dgm:prSet phldrT="[Text]" custT="1"/>
      <dgm:spPr>
        <a:solidFill>
          <a:schemeClr val="bg2">
            <a:lumMod val="40000"/>
            <a:lumOff val="60000"/>
          </a:schemeClr>
        </a:solidFill>
      </dgm:spPr>
      <dgm:t>
        <a:bodyPr/>
        <a:lstStyle/>
        <a:p>
          <a:r>
            <a:rPr lang="en-US" sz="1600" dirty="0" smtClean="0"/>
            <a:t>Objective 3: Simulate the impact of malaria interventions in Ghana in order to support decisions for strategic planning </a:t>
          </a:r>
          <a:endParaRPr lang="en-US" sz="1600" dirty="0"/>
        </a:p>
      </dgm:t>
    </dgm:pt>
    <dgm:pt modelId="{D6A6D522-00F2-4BFA-A8DA-61CE9CAE95DB}" type="parTrans" cxnId="{186D20B6-C3C1-47F1-BFB2-4C19BB50322B}">
      <dgm:prSet/>
      <dgm:spPr/>
      <dgm:t>
        <a:bodyPr/>
        <a:lstStyle/>
        <a:p>
          <a:endParaRPr lang="en-US"/>
        </a:p>
      </dgm:t>
    </dgm:pt>
    <dgm:pt modelId="{D4C18A54-B46C-49E1-B3F7-901CB4BA2332}" type="sibTrans" cxnId="{186D20B6-C3C1-47F1-BFB2-4C19BB50322B}">
      <dgm:prSet/>
      <dgm:spPr/>
      <dgm:t>
        <a:bodyPr/>
        <a:lstStyle/>
        <a:p>
          <a:endParaRPr lang="en-US"/>
        </a:p>
      </dgm:t>
    </dgm:pt>
    <dgm:pt modelId="{39C5026A-70DB-44B0-99E9-240E7EE12322}">
      <dgm:prSet phldrT="[Text]" custT="1"/>
      <dgm:spPr>
        <a:solidFill>
          <a:schemeClr val="accent2">
            <a:lumMod val="75000"/>
          </a:schemeClr>
        </a:solidFill>
      </dgm:spPr>
      <dgm:t>
        <a:bodyPr/>
        <a:lstStyle/>
        <a:p>
          <a:r>
            <a:rPr lang="en-US" sz="1600" dirty="0" smtClean="0"/>
            <a:t>Objective 2: Develop an efficient inference framework for calibrating the OpenMalaria model at a higher spatial resolution</a:t>
          </a:r>
          <a:endParaRPr lang="en-US" sz="1600" dirty="0"/>
        </a:p>
      </dgm:t>
    </dgm:pt>
    <dgm:pt modelId="{2E5475A2-F899-4FAB-AB3A-0505D18E2C8F}" type="sibTrans" cxnId="{2B570D05-5E16-42D3-A705-6150C885FD22}">
      <dgm:prSet/>
      <dgm:spPr/>
      <dgm:t>
        <a:bodyPr/>
        <a:lstStyle/>
        <a:p>
          <a:endParaRPr lang="en-US"/>
        </a:p>
      </dgm:t>
    </dgm:pt>
    <dgm:pt modelId="{3B4B5825-9D1B-4EF7-BEB4-501FFF1212B7}" type="parTrans" cxnId="{2B570D05-5E16-42D3-A705-6150C885FD22}">
      <dgm:prSet/>
      <dgm:spPr/>
      <dgm:t>
        <a:bodyPr/>
        <a:lstStyle/>
        <a:p>
          <a:endParaRPr lang="en-US"/>
        </a:p>
      </dgm:t>
    </dgm:pt>
    <dgm:pt modelId="{6B655AFE-4055-452C-91A1-35373C7D485F}" type="pres">
      <dgm:prSet presAssocID="{34DA2E1C-0015-4D0A-9271-50F46B3BC8A9}" presName="Name0" presStyleCnt="0">
        <dgm:presLayoutVars>
          <dgm:dir/>
          <dgm:animLvl val="lvl"/>
          <dgm:resizeHandles val="exact"/>
        </dgm:presLayoutVars>
      </dgm:prSet>
      <dgm:spPr/>
    </dgm:pt>
    <dgm:pt modelId="{5E73E2A8-82C3-489B-9C27-4D9F4835CBBB}" type="pres">
      <dgm:prSet presAssocID="{B7A7EA82-523F-4CF9-A5EE-B7644BD728C8}" presName="parTxOnly" presStyleLbl="node1" presStyleIdx="0" presStyleCnt="3">
        <dgm:presLayoutVars>
          <dgm:chMax val="0"/>
          <dgm:chPref val="0"/>
          <dgm:bulletEnabled val="1"/>
        </dgm:presLayoutVars>
      </dgm:prSet>
      <dgm:spPr/>
      <dgm:t>
        <a:bodyPr/>
        <a:lstStyle/>
        <a:p>
          <a:endParaRPr lang="en-US"/>
        </a:p>
      </dgm:t>
    </dgm:pt>
    <dgm:pt modelId="{CA7E8DC5-999A-4073-B045-406B3B9DE05B}" type="pres">
      <dgm:prSet presAssocID="{1EEF7536-549D-4C4C-8608-47F7B5BFA429}" presName="parTxOnlySpace" presStyleCnt="0"/>
      <dgm:spPr/>
    </dgm:pt>
    <dgm:pt modelId="{5796A450-ACCF-47F3-AB14-58D05BC160FC}" type="pres">
      <dgm:prSet presAssocID="{39C5026A-70DB-44B0-99E9-240E7EE12322}" presName="parTxOnly" presStyleLbl="node1" presStyleIdx="1" presStyleCnt="3">
        <dgm:presLayoutVars>
          <dgm:chMax val="0"/>
          <dgm:chPref val="0"/>
          <dgm:bulletEnabled val="1"/>
        </dgm:presLayoutVars>
      </dgm:prSet>
      <dgm:spPr/>
      <dgm:t>
        <a:bodyPr/>
        <a:lstStyle/>
        <a:p>
          <a:endParaRPr lang="en-US"/>
        </a:p>
      </dgm:t>
    </dgm:pt>
    <dgm:pt modelId="{2C4266BF-A7A6-472E-AA57-4A8FF254C584}" type="pres">
      <dgm:prSet presAssocID="{2E5475A2-F899-4FAB-AB3A-0505D18E2C8F}" presName="parTxOnlySpace" presStyleCnt="0"/>
      <dgm:spPr/>
    </dgm:pt>
    <dgm:pt modelId="{DA19C7B6-2CC0-4AB1-8ECC-BCAA75C85DFF}" type="pres">
      <dgm:prSet presAssocID="{92D4D07F-124D-4D0D-B352-090442024928}" presName="parTxOnly" presStyleLbl="node1" presStyleIdx="2" presStyleCnt="3">
        <dgm:presLayoutVars>
          <dgm:chMax val="0"/>
          <dgm:chPref val="0"/>
          <dgm:bulletEnabled val="1"/>
        </dgm:presLayoutVars>
      </dgm:prSet>
      <dgm:spPr/>
      <dgm:t>
        <a:bodyPr/>
        <a:lstStyle/>
        <a:p>
          <a:endParaRPr lang="en-US"/>
        </a:p>
      </dgm:t>
    </dgm:pt>
  </dgm:ptLst>
  <dgm:cxnLst>
    <dgm:cxn modelId="{2CCFB7E1-532E-4E32-9FC4-1D51D8325541}" type="presOf" srcId="{39C5026A-70DB-44B0-99E9-240E7EE12322}" destId="{5796A450-ACCF-47F3-AB14-58D05BC160FC}" srcOrd="0" destOrd="0" presId="urn:microsoft.com/office/officeart/2005/8/layout/chevron1"/>
    <dgm:cxn modelId="{186D20B6-C3C1-47F1-BFB2-4C19BB50322B}" srcId="{34DA2E1C-0015-4D0A-9271-50F46B3BC8A9}" destId="{92D4D07F-124D-4D0D-B352-090442024928}" srcOrd="2" destOrd="0" parTransId="{D6A6D522-00F2-4BFA-A8DA-61CE9CAE95DB}" sibTransId="{D4C18A54-B46C-49E1-B3F7-901CB4BA2332}"/>
    <dgm:cxn modelId="{AF9BBD6B-0C50-431F-B4DF-CBEB99E89DF6}" type="presOf" srcId="{92D4D07F-124D-4D0D-B352-090442024928}" destId="{DA19C7B6-2CC0-4AB1-8ECC-BCAA75C85DFF}" srcOrd="0" destOrd="0" presId="urn:microsoft.com/office/officeart/2005/8/layout/chevron1"/>
    <dgm:cxn modelId="{2B570D05-5E16-42D3-A705-6150C885FD22}" srcId="{34DA2E1C-0015-4D0A-9271-50F46B3BC8A9}" destId="{39C5026A-70DB-44B0-99E9-240E7EE12322}" srcOrd="1" destOrd="0" parTransId="{3B4B5825-9D1B-4EF7-BEB4-501FFF1212B7}" sibTransId="{2E5475A2-F899-4FAB-AB3A-0505D18E2C8F}"/>
    <dgm:cxn modelId="{A5DCE7AF-5239-4BE8-8E4E-F610BF93D11F}" type="presOf" srcId="{34DA2E1C-0015-4D0A-9271-50F46B3BC8A9}" destId="{6B655AFE-4055-452C-91A1-35373C7D485F}" srcOrd="0" destOrd="0" presId="urn:microsoft.com/office/officeart/2005/8/layout/chevron1"/>
    <dgm:cxn modelId="{0D3DD417-99A7-4A01-9843-B35F2D94E5D7}" type="presOf" srcId="{B7A7EA82-523F-4CF9-A5EE-B7644BD728C8}" destId="{5E73E2A8-82C3-489B-9C27-4D9F4835CBBB}" srcOrd="0" destOrd="0" presId="urn:microsoft.com/office/officeart/2005/8/layout/chevron1"/>
    <dgm:cxn modelId="{F22C7F00-EA54-4BAA-BAA8-3902A209A289}" srcId="{34DA2E1C-0015-4D0A-9271-50F46B3BC8A9}" destId="{B7A7EA82-523F-4CF9-A5EE-B7644BD728C8}" srcOrd="0" destOrd="0" parTransId="{74C039AF-64ED-4098-99B1-96742542C3A1}" sibTransId="{1EEF7536-549D-4C4C-8608-47F7B5BFA429}"/>
    <dgm:cxn modelId="{52FDE9E0-8777-4A5D-8BA5-D6A80A64C975}" type="presParOf" srcId="{6B655AFE-4055-452C-91A1-35373C7D485F}" destId="{5E73E2A8-82C3-489B-9C27-4D9F4835CBBB}" srcOrd="0" destOrd="0" presId="urn:microsoft.com/office/officeart/2005/8/layout/chevron1"/>
    <dgm:cxn modelId="{8A6A6802-0C41-44EC-AB63-F86F8565A855}" type="presParOf" srcId="{6B655AFE-4055-452C-91A1-35373C7D485F}" destId="{CA7E8DC5-999A-4073-B045-406B3B9DE05B}" srcOrd="1" destOrd="0" presId="urn:microsoft.com/office/officeart/2005/8/layout/chevron1"/>
    <dgm:cxn modelId="{12FB8558-DE68-4797-8777-51F278BD65E9}" type="presParOf" srcId="{6B655AFE-4055-452C-91A1-35373C7D485F}" destId="{5796A450-ACCF-47F3-AB14-58D05BC160FC}" srcOrd="2" destOrd="0" presId="urn:microsoft.com/office/officeart/2005/8/layout/chevron1"/>
    <dgm:cxn modelId="{CF2093D4-32BA-48DD-BB8C-1702D0C7776B}" type="presParOf" srcId="{6B655AFE-4055-452C-91A1-35373C7D485F}" destId="{2C4266BF-A7A6-472E-AA57-4A8FF254C584}" srcOrd="3" destOrd="0" presId="urn:microsoft.com/office/officeart/2005/8/layout/chevron1"/>
    <dgm:cxn modelId="{C82AB3B4-8C67-47E5-B062-A21704EAF2F9}" type="presParOf" srcId="{6B655AFE-4055-452C-91A1-35373C7D485F}" destId="{DA19C7B6-2CC0-4AB1-8ECC-BCAA75C85DFF}"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DA2E1C-0015-4D0A-9271-50F46B3BC8A9}" type="doc">
      <dgm:prSet loTypeId="urn:microsoft.com/office/officeart/2005/8/layout/chevron1" loCatId="process" qsTypeId="urn:microsoft.com/office/officeart/2005/8/quickstyle/simple1" qsCatId="simple" csTypeId="urn:microsoft.com/office/officeart/2005/8/colors/accent2_4" csCatId="accent2" phldr="1"/>
      <dgm:spPr/>
    </dgm:pt>
    <dgm:pt modelId="{B7A7EA82-523F-4CF9-A5EE-B7644BD728C8}">
      <dgm:prSet phldrT="[Text]" custT="1"/>
      <dgm:spPr>
        <a:solidFill>
          <a:schemeClr val="bg2">
            <a:lumMod val="40000"/>
            <a:lumOff val="60000"/>
          </a:schemeClr>
        </a:solidFill>
      </dgm:spPr>
      <dgm:t>
        <a:bodyPr/>
        <a:lstStyle/>
        <a:p>
          <a:r>
            <a:rPr lang="en-US" sz="1600" dirty="0" smtClean="0"/>
            <a:t>Objective 1: Understand the key drivers of impact of interventions in Ghana</a:t>
          </a:r>
          <a:endParaRPr lang="en-US" sz="1600" dirty="0"/>
        </a:p>
      </dgm:t>
    </dgm:pt>
    <dgm:pt modelId="{74C039AF-64ED-4098-99B1-96742542C3A1}" type="parTrans" cxnId="{F22C7F00-EA54-4BAA-BAA8-3902A209A289}">
      <dgm:prSet/>
      <dgm:spPr/>
      <dgm:t>
        <a:bodyPr/>
        <a:lstStyle/>
        <a:p>
          <a:endParaRPr lang="en-US"/>
        </a:p>
      </dgm:t>
    </dgm:pt>
    <dgm:pt modelId="{1EEF7536-549D-4C4C-8608-47F7B5BFA429}" type="sibTrans" cxnId="{F22C7F00-EA54-4BAA-BAA8-3902A209A289}">
      <dgm:prSet/>
      <dgm:spPr/>
      <dgm:t>
        <a:bodyPr/>
        <a:lstStyle/>
        <a:p>
          <a:endParaRPr lang="en-US"/>
        </a:p>
      </dgm:t>
    </dgm:pt>
    <dgm:pt modelId="{92D4D07F-124D-4D0D-B352-090442024928}">
      <dgm:prSet phldrT="[Text]" custT="1"/>
      <dgm:spPr>
        <a:solidFill>
          <a:schemeClr val="accent2">
            <a:lumMod val="75000"/>
          </a:schemeClr>
        </a:solidFill>
      </dgm:spPr>
      <dgm:t>
        <a:bodyPr/>
        <a:lstStyle/>
        <a:p>
          <a:r>
            <a:rPr lang="en-US" sz="1600" dirty="0" smtClean="0"/>
            <a:t>Objective 3: Simulate the impact of malaria interventions in Ghana in order to support decisions for strategic planning </a:t>
          </a:r>
          <a:endParaRPr lang="en-US" sz="1600" dirty="0"/>
        </a:p>
      </dgm:t>
    </dgm:pt>
    <dgm:pt modelId="{D6A6D522-00F2-4BFA-A8DA-61CE9CAE95DB}" type="parTrans" cxnId="{186D20B6-C3C1-47F1-BFB2-4C19BB50322B}">
      <dgm:prSet/>
      <dgm:spPr/>
      <dgm:t>
        <a:bodyPr/>
        <a:lstStyle/>
        <a:p>
          <a:endParaRPr lang="en-US"/>
        </a:p>
      </dgm:t>
    </dgm:pt>
    <dgm:pt modelId="{D4C18A54-B46C-49E1-B3F7-901CB4BA2332}" type="sibTrans" cxnId="{186D20B6-C3C1-47F1-BFB2-4C19BB50322B}">
      <dgm:prSet/>
      <dgm:spPr/>
      <dgm:t>
        <a:bodyPr/>
        <a:lstStyle/>
        <a:p>
          <a:endParaRPr lang="en-US"/>
        </a:p>
      </dgm:t>
    </dgm:pt>
    <dgm:pt modelId="{39C5026A-70DB-44B0-99E9-240E7EE12322}">
      <dgm:prSet phldrT="[Text]" custT="1"/>
      <dgm:spPr>
        <a:solidFill>
          <a:schemeClr val="bg2">
            <a:lumMod val="40000"/>
            <a:lumOff val="60000"/>
          </a:schemeClr>
        </a:solidFill>
      </dgm:spPr>
      <dgm:t>
        <a:bodyPr/>
        <a:lstStyle/>
        <a:p>
          <a:r>
            <a:rPr lang="en-US" sz="1600" dirty="0" smtClean="0"/>
            <a:t>Objective 2: Develop a novel inference framework for calibrating the OpenMalaria model at a higher spatial resolution</a:t>
          </a:r>
          <a:endParaRPr lang="en-US" sz="1600" dirty="0"/>
        </a:p>
      </dgm:t>
    </dgm:pt>
    <dgm:pt modelId="{2E5475A2-F899-4FAB-AB3A-0505D18E2C8F}" type="sibTrans" cxnId="{2B570D05-5E16-42D3-A705-6150C885FD22}">
      <dgm:prSet/>
      <dgm:spPr/>
      <dgm:t>
        <a:bodyPr/>
        <a:lstStyle/>
        <a:p>
          <a:endParaRPr lang="en-US"/>
        </a:p>
      </dgm:t>
    </dgm:pt>
    <dgm:pt modelId="{3B4B5825-9D1B-4EF7-BEB4-501FFF1212B7}" type="parTrans" cxnId="{2B570D05-5E16-42D3-A705-6150C885FD22}">
      <dgm:prSet/>
      <dgm:spPr/>
      <dgm:t>
        <a:bodyPr/>
        <a:lstStyle/>
        <a:p>
          <a:endParaRPr lang="en-US"/>
        </a:p>
      </dgm:t>
    </dgm:pt>
    <dgm:pt modelId="{6B655AFE-4055-452C-91A1-35373C7D485F}" type="pres">
      <dgm:prSet presAssocID="{34DA2E1C-0015-4D0A-9271-50F46B3BC8A9}" presName="Name0" presStyleCnt="0">
        <dgm:presLayoutVars>
          <dgm:dir/>
          <dgm:animLvl val="lvl"/>
          <dgm:resizeHandles val="exact"/>
        </dgm:presLayoutVars>
      </dgm:prSet>
      <dgm:spPr/>
    </dgm:pt>
    <dgm:pt modelId="{5E73E2A8-82C3-489B-9C27-4D9F4835CBBB}" type="pres">
      <dgm:prSet presAssocID="{B7A7EA82-523F-4CF9-A5EE-B7644BD728C8}" presName="parTxOnly" presStyleLbl="node1" presStyleIdx="0" presStyleCnt="3">
        <dgm:presLayoutVars>
          <dgm:chMax val="0"/>
          <dgm:chPref val="0"/>
          <dgm:bulletEnabled val="1"/>
        </dgm:presLayoutVars>
      </dgm:prSet>
      <dgm:spPr/>
      <dgm:t>
        <a:bodyPr/>
        <a:lstStyle/>
        <a:p>
          <a:endParaRPr lang="en-US"/>
        </a:p>
      </dgm:t>
    </dgm:pt>
    <dgm:pt modelId="{CA7E8DC5-999A-4073-B045-406B3B9DE05B}" type="pres">
      <dgm:prSet presAssocID="{1EEF7536-549D-4C4C-8608-47F7B5BFA429}" presName="parTxOnlySpace" presStyleCnt="0"/>
      <dgm:spPr/>
    </dgm:pt>
    <dgm:pt modelId="{5796A450-ACCF-47F3-AB14-58D05BC160FC}" type="pres">
      <dgm:prSet presAssocID="{39C5026A-70DB-44B0-99E9-240E7EE12322}" presName="parTxOnly" presStyleLbl="node1" presStyleIdx="1" presStyleCnt="3">
        <dgm:presLayoutVars>
          <dgm:chMax val="0"/>
          <dgm:chPref val="0"/>
          <dgm:bulletEnabled val="1"/>
        </dgm:presLayoutVars>
      </dgm:prSet>
      <dgm:spPr/>
      <dgm:t>
        <a:bodyPr/>
        <a:lstStyle/>
        <a:p>
          <a:endParaRPr lang="en-US"/>
        </a:p>
      </dgm:t>
    </dgm:pt>
    <dgm:pt modelId="{2C4266BF-A7A6-472E-AA57-4A8FF254C584}" type="pres">
      <dgm:prSet presAssocID="{2E5475A2-F899-4FAB-AB3A-0505D18E2C8F}" presName="parTxOnlySpace" presStyleCnt="0"/>
      <dgm:spPr/>
    </dgm:pt>
    <dgm:pt modelId="{DA19C7B6-2CC0-4AB1-8ECC-BCAA75C85DFF}" type="pres">
      <dgm:prSet presAssocID="{92D4D07F-124D-4D0D-B352-090442024928}" presName="parTxOnly" presStyleLbl="node1" presStyleIdx="2" presStyleCnt="3">
        <dgm:presLayoutVars>
          <dgm:chMax val="0"/>
          <dgm:chPref val="0"/>
          <dgm:bulletEnabled val="1"/>
        </dgm:presLayoutVars>
      </dgm:prSet>
      <dgm:spPr/>
      <dgm:t>
        <a:bodyPr/>
        <a:lstStyle/>
        <a:p>
          <a:endParaRPr lang="en-US"/>
        </a:p>
      </dgm:t>
    </dgm:pt>
  </dgm:ptLst>
  <dgm:cxnLst>
    <dgm:cxn modelId="{2CCFB7E1-532E-4E32-9FC4-1D51D8325541}" type="presOf" srcId="{39C5026A-70DB-44B0-99E9-240E7EE12322}" destId="{5796A450-ACCF-47F3-AB14-58D05BC160FC}" srcOrd="0" destOrd="0" presId="urn:microsoft.com/office/officeart/2005/8/layout/chevron1"/>
    <dgm:cxn modelId="{186D20B6-C3C1-47F1-BFB2-4C19BB50322B}" srcId="{34DA2E1C-0015-4D0A-9271-50F46B3BC8A9}" destId="{92D4D07F-124D-4D0D-B352-090442024928}" srcOrd="2" destOrd="0" parTransId="{D6A6D522-00F2-4BFA-A8DA-61CE9CAE95DB}" sibTransId="{D4C18A54-B46C-49E1-B3F7-901CB4BA2332}"/>
    <dgm:cxn modelId="{AF9BBD6B-0C50-431F-B4DF-CBEB99E89DF6}" type="presOf" srcId="{92D4D07F-124D-4D0D-B352-090442024928}" destId="{DA19C7B6-2CC0-4AB1-8ECC-BCAA75C85DFF}" srcOrd="0" destOrd="0" presId="urn:microsoft.com/office/officeart/2005/8/layout/chevron1"/>
    <dgm:cxn modelId="{2B570D05-5E16-42D3-A705-6150C885FD22}" srcId="{34DA2E1C-0015-4D0A-9271-50F46B3BC8A9}" destId="{39C5026A-70DB-44B0-99E9-240E7EE12322}" srcOrd="1" destOrd="0" parTransId="{3B4B5825-9D1B-4EF7-BEB4-501FFF1212B7}" sibTransId="{2E5475A2-F899-4FAB-AB3A-0505D18E2C8F}"/>
    <dgm:cxn modelId="{A5DCE7AF-5239-4BE8-8E4E-F610BF93D11F}" type="presOf" srcId="{34DA2E1C-0015-4D0A-9271-50F46B3BC8A9}" destId="{6B655AFE-4055-452C-91A1-35373C7D485F}" srcOrd="0" destOrd="0" presId="urn:microsoft.com/office/officeart/2005/8/layout/chevron1"/>
    <dgm:cxn modelId="{0D3DD417-99A7-4A01-9843-B35F2D94E5D7}" type="presOf" srcId="{B7A7EA82-523F-4CF9-A5EE-B7644BD728C8}" destId="{5E73E2A8-82C3-489B-9C27-4D9F4835CBBB}" srcOrd="0" destOrd="0" presId="urn:microsoft.com/office/officeart/2005/8/layout/chevron1"/>
    <dgm:cxn modelId="{F22C7F00-EA54-4BAA-BAA8-3902A209A289}" srcId="{34DA2E1C-0015-4D0A-9271-50F46B3BC8A9}" destId="{B7A7EA82-523F-4CF9-A5EE-B7644BD728C8}" srcOrd="0" destOrd="0" parTransId="{74C039AF-64ED-4098-99B1-96742542C3A1}" sibTransId="{1EEF7536-549D-4C4C-8608-47F7B5BFA429}"/>
    <dgm:cxn modelId="{52FDE9E0-8777-4A5D-8BA5-D6A80A64C975}" type="presParOf" srcId="{6B655AFE-4055-452C-91A1-35373C7D485F}" destId="{5E73E2A8-82C3-489B-9C27-4D9F4835CBBB}" srcOrd="0" destOrd="0" presId="urn:microsoft.com/office/officeart/2005/8/layout/chevron1"/>
    <dgm:cxn modelId="{8A6A6802-0C41-44EC-AB63-F86F8565A855}" type="presParOf" srcId="{6B655AFE-4055-452C-91A1-35373C7D485F}" destId="{CA7E8DC5-999A-4073-B045-406B3B9DE05B}" srcOrd="1" destOrd="0" presId="urn:microsoft.com/office/officeart/2005/8/layout/chevron1"/>
    <dgm:cxn modelId="{12FB8558-DE68-4797-8777-51F278BD65E9}" type="presParOf" srcId="{6B655AFE-4055-452C-91A1-35373C7D485F}" destId="{5796A450-ACCF-47F3-AB14-58D05BC160FC}" srcOrd="2" destOrd="0" presId="urn:microsoft.com/office/officeart/2005/8/layout/chevron1"/>
    <dgm:cxn modelId="{CF2093D4-32BA-48DD-BB8C-1702D0C7776B}" type="presParOf" srcId="{6B655AFE-4055-452C-91A1-35373C7D485F}" destId="{2C4266BF-A7A6-472E-AA57-4A8FF254C584}" srcOrd="3" destOrd="0" presId="urn:microsoft.com/office/officeart/2005/8/layout/chevron1"/>
    <dgm:cxn modelId="{C82AB3B4-8C67-47E5-B062-A21704EAF2F9}" type="presParOf" srcId="{6B655AFE-4055-452C-91A1-35373C7D485F}" destId="{DA19C7B6-2CC0-4AB1-8ECC-BCAA75C85DFF}"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A94B04-561F-4A3F-8A13-B44A66714783}">
      <dsp:nvSpPr>
        <dsp:cNvPr id="0" name=""/>
        <dsp:cNvSpPr/>
      </dsp:nvSpPr>
      <dsp:spPr>
        <a:xfrm>
          <a:off x="1872300" y="288891"/>
          <a:ext cx="4788063" cy="1662831"/>
        </a:xfrm>
        <a:prstGeom prst="ellipse">
          <a:avLst/>
        </a:prstGeom>
        <a:solidFill>
          <a:schemeClr val="accent1">
            <a:tint val="50000"/>
            <a:alpha val="40000"/>
            <a:hueOff val="0"/>
            <a:satOff val="0"/>
            <a:lumOff val="0"/>
            <a:alphaOff val="0"/>
          </a:schemeClr>
        </a:solidFill>
        <a:ln>
          <a:noFill/>
        </a:ln>
        <a:effectLst/>
        <a:scene3d>
          <a:camera prst="orthographicFront"/>
          <a:lightRig rig="chilly" dir="t"/>
        </a:scene3d>
        <a:sp3d z="-152400" prstMaterial="matte"/>
      </dsp:spPr>
      <dsp:style>
        <a:lnRef idx="0">
          <a:scrgbClr r="0" g="0" b="0"/>
        </a:lnRef>
        <a:fillRef idx="1">
          <a:scrgbClr r="0" g="0" b="0"/>
        </a:fillRef>
        <a:effectRef idx="0">
          <a:scrgbClr r="0" g="0" b="0"/>
        </a:effectRef>
        <a:fontRef idx="minor"/>
      </dsp:style>
    </dsp:sp>
    <dsp:sp modelId="{C1014973-C0C6-4B89-8792-C5B357FF1720}">
      <dsp:nvSpPr>
        <dsp:cNvPr id="0" name=""/>
        <dsp:cNvSpPr/>
      </dsp:nvSpPr>
      <dsp:spPr>
        <a:xfrm>
          <a:off x="3809795" y="4360601"/>
          <a:ext cx="927919" cy="593868"/>
        </a:xfrm>
        <a:prstGeom prst="downArrow">
          <a:avLst/>
        </a:prstGeom>
        <a:solidFill>
          <a:schemeClr val="accent1">
            <a:tint val="6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157FB8B2-163E-43AA-9EC8-EEB7D217E086}">
      <dsp:nvSpPr>
        <dsp:cNvPr id="0" name=""/>
        <dsp:cNvSpPr/>
      </dsp:nvSpPr>
      <dsp:spPr>
        <a:xfrm>
          <a:off x="2340090" y="4930961"/>
          <a:ext cx="3867329" cy="922971"/>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n-US" sz="3300" b="1" kern="1200" dirty="0" smtClean="0"/>
            <a:t>Model output</a:t>
          </a:r>
          <a:endParaRPr lang="en-US" sz="3300" b="1" kern="1200" dirty="0"/>
        </a:p>
      </dsp:txBody>
      <dsp:txXfrm>
        <a:off x="2340090" y="4930961"/>
        <a:ext cx="3867329" cy="922971"/>
      </dsp:txXfrm>
    </dsp:sp>
    <dsp:sp modelId="{7EB7BEDA-EAA0-4588-9965-61DB484A81FA}">
      <dsp:nvSpPr>
        <dsp:cNvPr id="0" name=""/>
        <dsp:cNvSpPr/>
      </dsp:nvSpPr>
      <dsp:spPr>
        <a:xfrm>
          <a:off x="3529722" y="2063260"/>
          <a:ext cx="1836962" cy="1704027"/>
        </a:xfrm>
        <a:prstGeom prst="ellips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Observation uncertainty</a:t>
          </a:r>
          <a:endParaRPr lang="en-US" sz="1800" kern="1200" dirty="0"/>
        </a:p>
      </dsp:txBody>
      <dsp:txXfrm>
        <a:off x="3798739" y="2312809"/>
        <a:ext cx="1298928" cy="1204929"/>
      </dsp:txXfrm>
    </dsp:sp>
    <dsp:sp modelId="{D34CBCCF-7B05-46AA-9DEC-C91D8F452F47}">
      <dsp:nvSpPr>
        <dsp:cNvPr id="0" name=""/>
        <dsp:cNvSpPr/>
      </dsp:nvSpPr>
      <dsp:spPr>
        <a:xfrm>
          <a:off x="2417916" y="827085"/>
          <a:ext cx="1670254" cy="1670254"/>
        </a:xfrm>
        <a:prstGeom prst="ellipse">
          <a:avLst/>
        </a:prstGeom>
        <a:solidFill>
          <a:srgbClr val="C00000"/>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de-CH" sz="1800" kern="1200" dirty="0" smtClean="0"/>
            <a:t>Parameter uncertainty</a:t>
          </a:r>
          <a:endParaRPr lang="en-US" sz="1800" kern="1200" dirty="0"/>
        </a:p>
      </dsp:txBody>
      <dsp:txXfrm>
        <a:off x="2662519" y="1071688"/>
        <a:ext cx="1181048" cy="1181048"/>
      </dsp:txXfrm>
    </dsp:sp>
    <dsp:sp modelId="{F5C58BDE-6AAD-48C2-92F8-600F87DDA1E7}">
      <dsp:nvSpPr>
        <dsp:cNvPr id="0" name=""/>
        <dsp:cNvSpPr/>
      </dsp:nvSpPr>
      <dsp:spPr>
        <a:xfrm>
          <a:off x="4695562" y="665241"/>
          <a:ext cx="1670254" cy="1670254"/>
        </a:xfrm>
        <a:prstGeom prst="ellips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Stochastic uncertainty</a:t>
          </a:r>
          <a:endParaRPr lang="en-US" sz="1800" kern="1200" dirty="0"/>
        </a:p>
      </dsp:txBody>
      <dsp:txXfrm>
        <a:off x="4940165" y="909844"/>
        <a:ext cx="1181048" cy="1181048"/>
      </dsp:txXfrm>
    </dsp:sp>
    <dsp:sp modelId="{4510A7FD-85AA-4037-BBEA-3F9A69AB7F58}">
      <dsp:nvSpPr>
        <dsp:cNvPr id="0" name=""/>
        <dsp:cNvSpPr/>
      </dsp:nvSpPr>
      <dsp:spPr>
        <a:xfrm>
          <a:off x="1662226" y="70199"/>
          <a:ext cx="5196347" cy="4157078"/>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prstMaterial="dkEdge">
          <a:bevelT w="127000" h="25400"/>
        </a:sp3d>
      </dsp:spPr>
      <dsp:style>
        <a:lnRef idx="1">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73E2A8-82C3-489B-9C27-4D9F4835CBBB}">
      <dsp:nvSpPr>
        <dsp:cNvPr id="0" name=""/>
        <dsp:cNvSpPr/>
      </dsp:nvSpPr>
      <dsp:spPr>
        <a:xfrm>
          <a:off x="3571" y="0"/>
          <a:ext cx="4351734" cy="981314"/>
        </a:xfrm>
        <a:prstGeom prst="chevron">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Objective 1: Understand the key drivers of impact of malaria interventions in Ghana</a:t>
          </a:r>
          <a:endParaRPr lang="en-US" sz="1600" kern="1200" dirty="0"/>
        </a:p>
      </dsp:txBody>
      <dsp:txXfrm>
        <a:off x="494228" y="0"/>
        <a:ext cx="3370420" cy="981314"/>
      </dsp:txXfrm>
    </dsp:sp>
    <dsp:sp modelId="{5796A450-ACCF-47F3-AB14-58D05BC160FC}">
      <dsp:nvSpPr>
        <dsp:cNvPr id="0" name=""/>
        <dsp:cNvSpPr/>
      </dsp:nvSpPr>
      <dsp:spPr>
        <a:xfrm>
          <a:off x="3920132" y="0"/>
          <a:ext cx="4351734" cy="981314"/>
        </a:xfrm>
        <a:prstGeom prst="chevron">
          <a:avLst/>
        </a:prstGeom>
        <a:solidFill>
          <a:schemeClr val="bg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Objective 2: Develop a novel inference framework for calibrating the OpenMalaria model at a higher spatial resolution</a:t>
          </a:r>
          <a:endParaRPr lang="en-US" sz="1600" kern="1200" dirty="0"/>
        </a:p>
      </dsp:txBody>
      <dsp:txXfrm>
        <a:off x="4410789" y="0"/>
        <a:ext cx="3370420" cy="981314"/>
      </dsp:txXfrm>
    </dsp:sp>
    <dsp:sp modelId="{DA19C7B6-2CC0-4AB1-8ECC-BCAA75C85DFF}">
      <dsp:nvSpPr>
        <dsp:cNvPr id="0" name=""/>
        <dsp:cNvSpPr/>
      </dsp:nvSpPr>
      <dsp:spPr>
        <a:xfrm>
          <a:off x="7836693" y="0"/>
          <a:ext cx="4351734" cy="981314"/>
        </a:xfrm>
        <a:prstGeom prst="chevron">
          <a:avLst/>
        </a:prstGeom>
        <a:solidFill>
          <a:schemeClr val="bg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Objective 3: Simulate the impact of malaria interventions in Ghana in order to support decisions for strategic planning </a:t>
          </a:r>
          <a:endParaRPr lang="en-US" sz="1600" kern="1200" dirty="0"/>
        </a:p>
      </dsp:txBody>
      <dsp:txXfrm>
        <a:off x="8327350" y="0"/>
        <a:ext cx="3370420" cy="9813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73E2A8-82C3-489B-9C27-4D9F4835CBBB}">
      <dsp:nvSpPr>
        <dsp:cNvPr id="0" name=""/>
        <dsp:cNvSpPr/>
      </dsp:nvSpPr>
      <dsp:spPr>
        <a:xfrm>
          <a:off x="3571" y="0"/>
          <a:ext cx="4351734" cy="981314"/>
        </a:xfrm>
        <a:prstGeom prst="chevron">
          <a:avLst/>
        </a:prstGeom>
        <a:solidFill>
          <a:schemeClr val="bg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Objective 1: Understand the key drivers of impact of interventions in Ghana</a:t>
          </a:r>
          <a:endParaRPr lang="en-US" sz="1600" kern="1200" dirty="0"/>
        </a:p>
      </dsp:txBody>
      <dsp:txXfrm>
        <a:off x="494228" y="0"/>
        <a:ext cx="3370420" cy="981314"/>
      </dsp:txXfrm>
    </dsp:sp>
    <dsp:sp modelId="{5796A450-ACCF-47F3-AB14-58D05BC160FC}">
      <dsp:nvSpPr>
        <dsp:cNvPr id="0" name=""/>
        <dsp:cNvSpPr/>
      </dsp:nvSpPr>
      <dsp:spPr>
        <a:xfrm>
          <a:off x="3920132" y="0"/>
          <a:ext cx="4351734" cy="981314"/>
        </a:xfrm>
        <a:prstGeom prst="chevron">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Objective 2: Develop an efficient inference framework for calibrating the OpenMalaria model at a higher spatial resolution</a:t>
          </a:r>
          <a:endParaRPr lang="en-US" sz="1600" kern="1200" dirty="0"/>
        </a:p>
      </dsp:txBody>
      <dsp:txXfrm>
        <a:off x="4410789" y="0"/>
        <a:ext cx="3370420" cy="981314"/>
      </dsp:txXfrm>
    </dsp:sp>
    <dsp:sp modelId="{DA19C7B6-2CC0-4AB1-8ECC-BCAA75C85DFF}">
      <dsp:nvSpPr>
        <dsp:cNvPr id="0" name=""/>
        <dsp:cNvSpPr/>
      </dsp:nvSpPr>
      <dsp:spPr>
        <a:xfrm>
          <a:off x="7836693" y="0"/>
          <a:ext cx="4351734" cy="981314"/>
        </a:xfrm>
        <a:prstGeom prst="chevron">
          <a:avLst/>
        </a:prstGeom>
        <a:solidFill>
          <a:schemeClr val="bg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Objective 3: Simulate the impact of malaria interventions in Ghana in order to support decisions for strategic planning </a:t>
          </a:r>
          <a:endParaRPr lang="en-US" sz="1600" kern="1200" dirty="0"/>
        </a:p>
      </dsp:txBody>
      <dsp:txXfrm>
        <a:off x="8327350" y="0"/>
        <a:ext cx="3370420" cy="9813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73E2A8-82C3-489B-9C27-4D9F4835CBBB}">
      <dsp:nvSpPr>
        <dsp:cNvPr id="0" name=""/>
        <dsp:cNvSpPr/>
      </dsp:nvSpPr>
      <dsp:spPr>
        <a:xfrm>
          <a:off x="3571" y="0"/>
          <a:ext cx="4351734" cy="981314"/>
        </a:xfrm>
        <a:prstGeom prst="chevron">
          <a:avLst/>
        </a:prstGeom>
        <a:solidFill>
          <a:schemeClr val="bg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Objective 1: Understand the key drivers of impact of interventions in Ghana</a:t>
          </a:r>
          <a:endParaRPr lang="en-US" sz="1600" kern="1200" dirty="0"/>
        </a:p>
      </dsp:txBody>
      <dsp:txXfrm>
        <a:off x="494228" y="0"/>
        <a:ext cx="3370420" cy="981314"/>
      </dsp:txXfrm>
    </dsp:sp>
    <dsp:sp modelId="{5796A450-ACCF-47F3-AB14-58D05BC160FC}">
      <dsp:nvSpPr>
        <dsp:cNvPr id="0" name=""/>
        <dsp:cNvSpPr/>
      </dsp:nvSpPr>
      <dsp:spPr>
        <a:xfrm>
          <a:off x="3920132" y="0"/>
          <a:ext cx="4351734" cy="981314"/>
        </a:xfrm>
        <a:prstGeom prst="chevron">
          <a:avLst/>
        </a:prstGeom>
        <a:solidFill>
          <a:schemeClr val="bg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Objective 2: Develop a novel inference framework for calibrating the OpenMalaria model at a higher spatial resolution</a:t>
          </a:r>
          <a:endParaRPr lang="en-US" sz="1600" kern="1200" dirty="0"/>
        </a:p>
      </dsp:txBody>
      <dsp:txXfrm>
        <a:off x="4410789" y="0"/>
        <a:ext cx="3370420" cy="981314"/>
      </dsp:txXfrm>
    </dsp:sp>
    <dsp:sp modelId="{DA19C7B6-2CC0-4AB1-8ECC-BCAA75C85DFF}">
      <dsp:nvSpPr>
        <dsp:cNvPr id="0" name=""/>
        <dsp:cNvSpPr/>
      </dsp:nvSpPr>
      <dsp:spPr>
        <a:xfrm>
          <a:off x="7836693" y="0"/>
          <a:ext cx="4351734" cy="981314"/>
        </a:xfrm>
        <a:prstGeom prst="chevron">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Objective 3: Simulate the impact of malaria interventions in Ghana in order to support decisions for strategic planning </a:t>
          </a:r>
          <a:endParaRPr lang="en-US" sz="1600" kern="1200" dirty="0"/>
        </a:p>
      </dsp:txBody>
      <dsp:txXfrm>
        <a:off x="8327350" y="0"/>
        <a:ext cx="3370420" cy="981314"/>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26FDA-88F7-488F-B06E-0C89D6CEA715}" type="datetimeFigureOut">
              <a:rPr lang="de-CH" smtClean="0"/>
              <a:t>14.08.2024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60B1C-1801-4075-95F5-5A9CDF4733FB}" type="slidenum">
              <a:rPr lang="de-CH" smtClean="0"/>
              <a:t>‹#›</a:t>
            </a:fld>
            <a:endParaRPr lang="de-CH"/>
          </a:p>
        </p:txBody>
      </p:sp>
    </p:spTree>
    <p:extLst>
      <p:ext uri="{BB962C8B-B14F-4D97-AF65-F5344CB8AC3E}">
        <p14:creationId xmlns:p14="http://schemas.microsoft.com/office/powerpoint/2010/main" val="1689729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e9c2c056fb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g2e9c2c056f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098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e9c2c056fb_0_1471:notes"/>
          <p:cNvSpPr txBox="1">
            <a:spLocks noGrp="1"/>
          </p:cNvSpPr>
          <p:nvPr>
            <p:ph type="body" idx="1"/>
          </p:nvPr>
        </p:nvSpPr>
        <p:spPr>
          <a:xfrm>
            <a:off x="914401" y="4343406"/>
            <a:ext cx="5029200" cy="4114800"/>
          </a:xfrm>
          <a:prstGeom prst="rect">
            <a:avLst/>
          </a:prstGeom>
          <a:noFill/>
          <a:ln>
            <a:noFill/>
          </a:ln>
        </p:spPr>
        <p:txBody>
          <a:bodyPr spcFirstLastPara="1" wrap="square" lIns="89225" tIns="44625" rIns="89225" bIns="44625" anchor="t" anchorCtr="0">
            <a:noAutofit/>
          </a:bodyPr>
          <a:lstStyle/>
          <a:p>
            <a:pPr marL="0" lvl="0" indent="0" algn="l" rtl="0">
              <a:lnSpc>
                <a:spcPct val="117999"/>
              </a:lnSpc>
              <a:spcBef>
                <a:spcPts val="0"/>
              </a:spcBef>
              <a:spcAft>
                <a:spcPts val="0"/>
              </a:spcAft>
              <a:buSzPts val="1300"/>
              <a:buNone/>
            </a:pPr>
            <a:endParaRPr/>
          </a:p>
        </p:txBody>
      </p:sp>
      <p:sp>
        <p:nvSpPr>
          <p:cNvPr id="574" name="Google Shape;574;g2e9c2c056fb_0_1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490391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2e9de4d3219_0_51:notes"/>
          <p:cNvSpPr txBox="1">
            <a:spLocks noGrp="1"/>
          </p:cNvSpPr>
          <p:nvPr>
            <p:ph type="body" idx="1"/>
          </p:nvPr>
        </p:nvSpPr>
        <p:spPr>
          <a:xfrm>
            <a:off x="914401" y="4343406"/>
            <a:ext cx="5029200" cy="4114800"/>
          </a:xfrm>
          <a:prstGeom prst="rect">
            <a:avLst/>
          </a:prstGeom>
          <a:noFill/>
          <a:ln>
            <a:noFill/>
          </a:ln>
        </p:spPr>
        <p:txBody>
          <a:bodyPr spcFirstLastPara="1" wrap="square" lIns="89225" tIns="44625" rIns="89225" bIns="44625" anchor="t" anchorCtr="0">
            <a:noAutofit/>
          </a:bodyPr>
          <a:lstStyle/>
          <a:p>
            <a:pPr marL="0" lvl="0" indent="0" algn="l" rtl="0">
              <a:lnSpc>
                <a:spcPct val="117999"/>
              </a:lnSpc>
              <a:spcBef>
                <a:spcPts val="0"/>
              </a:spcBef>
              <a:spcAft>
                <a:spcPts val="0"/>
              </a:spcAft>
              <a:buSzPts val="1300"/>
              <a:buNone/>
            </a:pPr>
            <a:endParaRPr/>
          </a:p>
        </p:txBody>
      </p:sp>
      <p:sp>
        <p:nvSpPr>
          <p:cNvPr id="586" name="Google Shape;586;g2e9de4d3219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584142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d20d8c551a_0_12:notes"/>
          <p:cNvSpPr>
            <a:spLocks noGrp="1" noRot="1" noChangeAspect="1"/>
          </p:cNvSpPr>
          <p:nvPr>
            <p:ph type="sldImg" idx="2"/>
          </p:nvPr>
        </p:nvSpPr>
        <p:spPr>
          <a:xfrm>
            <a:off x="139700"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d20d8c551a_0_12:notes"/>
          <p:cNvSpPr txBox="1">
            <a:spLocks noGrp="1"/>
          </p:cNvSpPr>
          <p:nvPr>
            <p:ph type="body" idx="1"/>
          </p:nvPr>
        </p:nvSpPr>
        <p:spPr>
          <a:xfrm>
            <a:off x="946574" y="4861442"/>
            <a:ext cx="5206200" cy="4605600"/>
          </a:xfrm>
          <a:prstGeom prst="rect">
            <a:avLst/>
          </a:prstGeom>
        </p:spPr>
        <p:txBody>
          <a:bodyPr spcFirstLastPara="1" wrap="square" lIns="94750" tIns="47375" rIns="94750" bIns="473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3857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2e9de4d3219_0_2:notes"/>
          <p:cNvSpPr txBox="1">
            <a:spLocks noGrp="1"/>
          </p:cNvSpPr>
          <p:nvPr>
            <p:ph type="body" idx="1"/>
          </p:nvPr>
        </p:nvSpPr>
        <p:spPr>
          <a:xfrm>
            <a:off x="914401" y="4343406"/>
            <a:ext cx="5029200" cy="4114800"/>
          </a:xfrm>
          <a:prstGeom prst="rect">
            <a:avLst/>
          </a:prstGeom>
          <a:noFill/>
          <a:ln>
            <a:noFill/>
          </a:ln>
        </p:spPr>
        <p:txBody>
          <a:bodyPr spcFirstLastPara="1" wrap="square" lIns="89225" tIns="44625" rIns="89225" bIns="44625" anchor="t" anchorCtr="0">
            <a:noAutofit/>
          </a:bodyPr>
          <a:lstStyle/>
          <a:p>
            <a:pPr marL="0" lvl="0" indent="0" algn="l" rtl="0">
              <a:lnSpc>
                <a:spcPct val="117999"/>
              </a:lnSpc>
              <a:spcBef>
                <a:spcPts val="0"/>
              </a:spcBef>
              <a:spcAft>
                <a:spcPts val="0"/>
              </a:spcAft>
              <a:buSzPts val="1300"/>
              <a:buNone/>
            </a:pPr>
            <a:endParaRPr dirty="0"/>
          </a:p>
        </p:txBody>
      </p:sp>
      <p:sp>
        <p:nvSpPr>
          <p:cNvPr id="517" name="Google Shape;517;g2e9de4d321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635383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2e9de4d3219_0_16:notes"/>
          <p:cNvSpPr txBox="1">
            <a:spLocks noGrp="1"/>
          </p:cNvSpPr>
          <p:nvPr>
            <p:ph type="body" idx="1"/>
          </p:nvPr>
        </p:nvSpPr>
        <p:spPr>
          <a:xfrm>
            <a:off x="914401" y="4343406"/>
            <a:ext cx="5029200" cy="4114800"/>
          </a:xfrm>
          <a:prstGeom prst="rect">
            <a:avLst/>
          </a:prstGeom>
          <a:noFill/>
          <a:ln>
            <a:noFill/>
          </a:ln>
        </p:spPr>
        <p:txBody>
          <a:bodyPr spcFirstLastPara="1" wrap="square" lIns="89225" tIns="44625" rIns="89225" bIns="44625" anchor="t" anchorCtr="0">
            <a:noAutofit/>
          </a:bodyPr>
          <a:lstStyle/>
          <a:p>
            <a:pPr marL="171450" lvl="0" indent="-171450" algn="l" rtl="0">
              <a:lnSpc>
                <a:spcPct val="117999"/>
              </a:lnSpc>
              <a:spcBef>
                <a:spcPts val="0"/>
              </a:spcBef>
              <a:spcAft>
                <a:spcPts val="0"/>
              </a:spcAft>
              <a:buSzPts val="1300"/>
              <a:buFont typeface="Arial" panose="020B0604020202020204" pitchFamily="34" charset="0"/>
              <a:buChar char="•"/>
            </a:pPr>
            <a:r>
              <a:rPr lang="en-US" dirty="0" smtClean="0"/>
              <a:t>In the context of ABMs, there are several acknowledged sources from which uncertainty can originate and then propagate through the model.</a:t>
            </a:r>
          </a:p>
          <a:p>
            <a:pPr marL="171450" lvl="0" indent="-171450" algn="l" rtl="0">
              <a:lnSpc>
                <a:spcPct val="117999"/>
              </a:lnSpc>
              <a:spcBef>
                <a:spcPts val="0"/>
              </a:spcBef>
              <a:spcAft>
                <a:spcPts val="0"/>
              </a:spcAft>
              <a:buSzPts val="1300"/>
              <a:buFont typeface="Arial" panose="020B0604020202020204" pitchFamily="34" charset="0"/>
              <a:buChar char="•"/>
            </a:pPr>
            <a:r>
              <a:rPr lang="en-US" dirty="0" smtClean="0"/>
              <a:t> there are </a:t>
            </a:r>
            <a:r>
              <a:rPr lang="en-US" dirty="0" err="1" smtClean="0"/>
              <a:t>often</a:t>
            </a:r>
            <a:r>
              <a:rPr lang="en-US" dirty="0" smtClean="0"/>
              <a:t> uncertainties in the real-world process that an ABM is designed to simulate. This can be because any observations taken are inaccurate or because the system is stochastic and, therefore, multiple observations lead to </a:t>
            </a:r>
            <a:r>
              <a:rPr lang="en-US" dirty="0" smtClean="0"/>
              <a:t>different </a:t>
            </a:r>
            <a:r>
              <a:rPr lang="en-US" dirty="0" smtClean="0"/>
              <a:t>results</a:t>
            </a:r>
            <a:endParaRPr dirty="0"/>
          </a:p>
        </p:txBody>
      </p:sp>
      <p:sp>
        <p:nvSpPr>
          <p:cNvPr id="507" name="Google Shape;507;g2e9de4d321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141443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2e9de4d3219_0_2:notes"/>
          <p:cNvSpPr txBox="1">
            <a:spLocks noGrp="1"/>
          </p:cNvSpPr>
          <p:nvPr>
            <p:ph type="body" idx="1"/>
          </p:nvPr>
        </p:nvSpPr>
        <p:spPr>
          <a:xfrm>
            <a:off x="914401" y="4343406"/>
            <a:ext cx="5029200" cy="4114800"/>
          </a:xfrm>
          <a:prstGeom prst="rect">
            <a:avLst/>
          </a:prstGeom>
          <a:noFill/>
          <a:ln>
            <a:noFill/>
          </a:ln>
        </p:spPr>
        <p:txBody>
          <a:bodyPr spcFirstLastPara="1" wrap="square" lIns="89225" tIns="44625" rIns="89225" bIns="44625" anchor="t" anchorCtr="0">
            <a:noAutofit/>
          </a:bodyPr>
          <a:lstStyle/>
          <a:p>
            <a:pPr marL="171450" lvl="0" indent="-171450" algn="l" rtl="0">
              <a:lnSpc>
                <a:spcPct val="117999"/>
              </a:lnSpc>
              <a:spcBef>
                <a:spcPts val="0"/>
              </a:spcBef>
              <a:spcAft>
                <a:spcPts val="0"/>
              </a:spcAft>
              <a:buSzPts val="1300"/>
              <a:buFont typeface="Arial" panose="020B0604020202020204" pitchFamily="34" charset="0"/>
              <a:buChar char="•"/>
            </a:pPr>
            <a:r>
              <a:rPr lang="en-US" dirty="0" smtClean="0"/>
              <a:t>In</a:t>
            </a:r>
            <a:r>
              <a:rPr lang="en-US" baseline="0" dirty="0" smtClean="0"/>
              <a:t> order to</a:t>
            </a:r>
            <a:r>
              <a:rPr lang="en-US" dirty="0" smtClean="0"/>
              <a:t> obtain more robust conclusions for future planning of interventions,</a:t>
            </a:r>
            <a:r>
              <a:rPr lang="en-US" baseline="0" dirty="0" smtClean="0"/>
              <a:t> all of these sources need to be accounted for during the model calibration process.</a:t>
            </a:r>
            <a:endParaRPr dirty="0"/>
          </a:p>
        </p:txBody>
      </p:sp>
      <p:sp>
        <p:nvSpPr>
          <p:cNvPr id="517" name="Google Shape;517;g2e9de4d321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807956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2e9c2c056fb_0_1442:notes"/>
          <p:cNvSpPr txBox="1">
            <a:spLocks noGrp="1"/>
          </p:cNvSpPr>
          <p:nvPr>
            <p:ph type="body" idx="1"/>
          </p:nvPr>
        </p:nvSpPr>
        <p:spPr>
          <a:xfrm>
            <a:off x="914401" y="4343406"/>
            <a:ext cx="5029200" cy="4114800"/>
          </a:xfrm>
          <a:prstGeom prst="rect">
            <a:avLst/>
          </a:prstGeom>
          <a:noFill/>
          <a:ln>
            <a:noFill/>
          </a:ln>
        </p:spPr>
        <p:txBody>
          <a:bodyPr spcFirstLastPara="1" wrap="square" lIns="89225" tIns="44625" rIns="89225" bIns="44625" anchor="t" anchorCtr="0">
            <a:noAutofit/>
          </a:bodyPr>
          <a:lstStyle/>
          <a:p>
            <a:pPr marL="0" lvl="0" indent="0" algn="l" rtl="0">
              <a:lnSpc>
                <a:spcPct val="117999"/>
              </a:lnSpc>
              <a:spcBef>
                <a:spcPts val="0"/>
              </a:spcBef>
              <a:spcAft>
                <a:spcPts val="0"/>
              </a:spcAft>
              <a:buSzPts val="1300"/>
              <a:buNone/>
            </a:pPr>
            <a:endParaRPr/>
          </a:p>
        </p:txBody>
      </p:sp>
      <p:sp>
        <p:nvSpPr>
          <p:cNvPr id="525" name="Google Shape;525;g2e9c2c056fb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034840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2e9c2c056fb_0_1442:notes"/>
          <p:cNvSpPr txBox="1">
            <a:spLocks noGrp="1"/>
          </p:cNvSpPr>
          <p:nvPr>
            <p:ph type="body" idx="1"/>
          </p:nvPr>
        </p:nvSpPr>
        <p:spPr>
          <a:xfrm>
            <a:off x="914401" y="4343406"/>
            <a:ext cx="5029200" cy="4114800"/>
          </a:xfrm>
          <a:prstGeom prst="rect">
            <a:avLst/>
          </a:prstGeom>
          <a:noFill/>
          <a:ln>
            <a:noFill/>
          </a:ln>
        </p:spPr>
        <p:txBody>
          <a:bodyPr spcFirstLastPara="1" wrap="square" lIns="89225" tIns="44625" rIns="89225" bIns="44625" anchor="t" anchorCtr="0">
            <a:noAutofit/>
          </a:bodyPr>
          <a:lstStyle/>
          <a:p>
            <a:pPr marL="0" lvl="0" indent="0" algn="l" rtl="0">
              <a:lnSpc>
                <a:spcPct val="117999"/>
              </a:lnSpc>
              <a:spcBef>
                <a:spcPts val="0"/>
              </a:spcBef>
              <a:spcAft>
                <a:spcPts val="0"/>
              </a:spcAft>
              <a:buSzPts val="1300"/>
              <a:buNone/>
            </a:pPr>
            <a:endParaRPr/>
          </a:p>
        </p:txBody>
      </p:sp>
      <p:sp>
        <p:nvSpPr>
          <p:cNvPr id="525" name="Google Shape;525;g2e9c2c056fb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983690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2e9c2c056fb_0_1442:notes"/>
          <p:cNvSpPr txBox="1">
            <a:spLocks noGrp="1"/>
          </p:cNvSpPr>
          <p:nvPr>
            <p:ph type="body" idx="1"/>
          </p:nvPr>
        </p:nvSpPr>
        <p:spPr>
          <a:xfrm>
            <a:off x="914401" y="4343406"/>
            <a:ext cx="5029200" cy="4114800"/>
          </a:xfrm>
          <a:prstGeom prst="rect">
            <a:avLst/>
          </a:prstGeom>
          <a:noFill/>
          <a:ln>
            <a:noFill/>
          </a:ln>
        </p:spPr>
        <p:txBody>
          <a:bodyPr spcFirstLastPara="1" wrap="square" lIns="89225" tIns="44625" rIns="89225" bIns="44625" anchor="t" anchorCtr="0">
            <a:noAutofit/>
          </a:bodyPr>
          <a:lstStyle/>
          <a:p>
            <a:pPr marL="0" lvl="0" indent="0" algn="l" rtl="0">
              <a:lnSpc>
                <a:spcPct val="117999"/>
              </a:lnSpc>
              <a:spcBef>
                <a:spcPts val="0"/>
              </a:spcBef>
              <a:spcAft>
                <a:spcPts val="0"/>
              </a:spcAft>
              <a:buSzPts val="1300"/>
              <a:buNone/>
            </a:pPr>
            <a:endParaRPr/>
          </a:p>
        </p:txBody>
      </p:sp>
      <p:sp>
        <p:nvSpPr>
          <p:cNvPr id="525" name="Google Shape;525;g2e9c2c056fb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258331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e9c2c056fb_0_1471:notes"/>
          <p:cNvSpPr txBox="1">
            <a:spLocks noGrp="1"/>
          </p:cNvSpPr>
          <p:nvPr>
            <p:ph type="body" idx="1"/>
          </p:nvPr>
        </p:nvSpPr>
        <p:spPr>
          <a:xfrm>
            <a:off x="914401" y="4343406"/>
            <a:ext cx="5029200" cy="4114800"/>
          </a:xfrm>
          <a:prstGeom prst="rect">
            <a:avLst/>
          </a:prstGeom>
          <a:noFill/>
          <a:ln>
            <a:noFill/>
          </a:ln>
        </p:spPr>
        <p:txBody>
          <a:bodyPr spcFirstLastPara="1" wrap="square" lIns="89225" tIns="44625" rIns="89225" bIns="44625" anchor="t" anchorCtr="0">
            <a:noAutofit/>
          </a:bodyPr>
          <a:lstStyle/>
          <a:p>
            <a:pPr marL="0" lvl="0" indent="0" algn="l" rtl="0">
              <a:lnSpc>
                <a:spcPct val="117999"/>
              </a:lnSpc>
              <a:spcBef>
                <a:spcPts val="0"/>
              </a:spcBef>
              <a:spcAft>
                <a:spcPts val="0"/>
              </a:spcAft>
              <a:buSzPts val="1300"/>
              <a:buNone/>
            </a:pPr>
            <a:endParaRPr/>
          </a:p>
        </p:txBody>
      </p:sp>
      <p:sp>
        <p:nvSpPr>
          <p:cNvPr id="574" name="Google Shape;574;g2e9c2c056fb_0_1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53104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de-C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CH"/>
          </a:p>
        </p:txBody>
      </p:sp>
      <p:sp>
        <p:nvSpPr>
          <p:cNvPr id="4" name="Date Placeholder 3"/>
          <p:cNvSpPr>
            <a:spLocks noGrp="1"/>
          </p:cNvSpPr>
          <p:nvPr>
            <p:ph type="dt" sz="half" idx="10"/>
          </p:nvPr>
        </p:nvSpPr>
        <p:spPr/>
        <p:txBody>
          <a:bodyPr/>
          <a:lstStyle/>
          <a:p>
            <a:fld id="{A9C06475-173B-4037-9FD8-7FC6CDFCEBD9}" type="datetimeFigureOut">
              <a:rPr lang="de-CH" smtClean="0"/>
              <a:t>14.08.2024</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01EE2EA8-7B86-461A-A3A5-BFBB7E6D6549}" type="slidenum">
              <a:rPr lang="de-CH" smtClean="0"/>
              <a:t>‹#›</a:t>
            </a:fld>
            <a:endParaRPr lang="de-CH"/>
          </a:p>
        </p:txBody>
      </p:sp>
    </p:spTree>
    <p:extLst>
      <p:ext uri="{BB962C8B-B14F-4D97-AF65-F5344CB8AC3E}">
        <p14:creationId xmlns:p14="http://schemas.microsoft.com/office/powerpoint/2010/main" val="450312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A9C06475-173B-4037-9FD8-7FC6CDFCEBD9}" type="datetimeFigureOut">
              <a:rPr lang="de-CH" smtClean="0"/>
              <a:t>14.08.2024</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01EE2EA8-7B86-461A-A3A5-BFBB7E6D6549}" type="slidenum">
              <a:rPr lang="de-CH" smtClean="0"/>
              <a:t>‹#›</a:t>
            </a:fld>
            <a:endParaRPr lang="de-CH"/>
          </a:p>
        </p:txBody>
      </p:sp>
    </p:spTree>
    <p:extLst>
      <p:ext uri="{BB962C8B-B14F-4D97-AF65-F5344CB8AC3E}">
        <p14:creationId xmlns:p14="http://schemas.microsoft.com/office/powerpoint/2010/main" val="303998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de-C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A9C06475-173B-4037-9FD8-7FC6CDFCEBD9}" type="datetimeFigureOut">
              <a:rPr lang="de-CH" smtClean="0"/>
              <a:t>14.08.2024</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01EE2EA8-7B86-461A-A3A5-BFBB7E6D6549}" type="slidenum">
              <a:rPr lang="de-CH" smtClean="0"/>
              <a:t>‹#›</a:t>
            </a:fld>
            <a:endParaRPr lang="de-CH"/>
          </a:p>
        </p:txBody>
      </p:sp>
    </p:spTree>
    <p:extLst>
      <p:ext uri="{BB962C8B-B14F-4D97-AF65-F5344CB8AC3E}">
        <p14:creationId xmlns:p14="http://schemas.microsoft.com/office/powerpoint/2010/main" val="1650184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Cover">
  <p:cSld name="Cover">
    <p:spTree>
      <p:nvGrpSpPr>
        <p:cNvPr id="1" name="Shape 50"/>
        <p:cNvGrpSpPr/>
        <p:nvPr/>
      </p:nvGrpSpPr>
      <p:grpSpPr>
        <a:xfrm>
          <a:off x="0" y="0"/>
          <a:ext cx="0" cy="0"/>
          <a:chOff x="0" y="0"/>
          <a:chExt cx="0" cy="0"/>
        </a:xfrm>
      </p:grpSpPr>
      <p:sp>
        <p:nvSpPr>
          <p:cNvPr id="51" name="Google Shape;51;p13"/>
          <p:cNvSpPr txBox="1">
            <a:spLocks noGrp="1"/>
          </p:cNvSpPr>
          <p:nvPr>
            <p:ph type="body" idx="1"/>
          </p:nvPr>
        </p:nvSpPr>
        <p:spPr>
          <a:xfrm>
            <a:off x="5186289" y="3621023"/>
            <a:ext cx="5935600" cy="1166800"/>
          </a:xfrm>
          <a:prstGeom prst="rect">
            <a:avLst/>
          </a:prstGeom>
          <a:noFill/>
          <a:ln>
            <a:noFill/>
          </a:ln>
        </p:spPr>
        <p:txBody>
          <a:bodyPr spcFirstLastPara="1" wrap="square" lIns="0" tIns="34275" rIns="68575" bIns="34275" anchor="b" anchorCtr="0">
            <a:noAutofit/>
          </a:bodyPr>
          <a:lstStyle>
            <a:lvl1pPr marL="609585" lvl="0" indent="-304792" algn="l" rtl="0">
              <a:lnSpc>
                <a:spcPct val="100000"/>
              </a:lnSpc>
              <a:spcBef>
                <a:spcPts val="400"/>
              </a:spcBef>
              <a:spcAft>
                <a:spcPts val="0"/>
              </a:spcAft>
              <a:buSzPts val="3500"/>
              <a:buNone/>
              <a:defRPr sz="3733">
                <a:solidFill>
                  <a:schemeClr val="accent3"/>
                </a:solidFill>
              </a:defRPr>
            </a:lvl1pPr>
            <a:lvl2pPr marL="1219170" lvl="1" indent="-448722" algn="l" rtl="0">
              <a:lnSpc>
                <a:spcPct val="100000"/>
              </a:lnSpc>
              <a:spcBef>
                <a:spcPts val="1600"/>
              </a:spcBef>
              <a:spcAft>
                <a:spcPts val="0"/>
              </a:spcAft>
              <a:buSzPts val="1700"/>
              <a:buChar char="○"/>
              <a:defRPr/>
            </a:lvl2pPr>
            <a:lvl3pPr marL="1828754" lvl="2" indent="-448722" algn="l" rtl="0">
              <a:lnSpc>
                <a:spcPct val="100000"/>
              </a:lnSpc>
              <a:spcBef>
                <a:spcPts val="1600"/>
              </a:spcBef>
              <a:spcAft>
                <a:spcPts val="0"/>
              </a:spcAft>
              <a:buSzPts val="1700"/>
              <a:buChar char="■"/>
              <a:defRPr/>
            </a:lvl3pPr>
            <a:lvl4pPr marL="2438339" lvl="3" indent="-448722" algn="l" rtl="0">
              <a:lnSpc>
                <a:spcPct val="100000"/>
              </a:lnSpc>
              <a:spcBef>
                <a:spcPts val="1600"/>
              </a:spcBef>
              <a:spcAft>
                <a:spcPts val="0"/>
              </a:spcAft>
              <a:buSzPts val="1700"/>
              <a:buChar char="●"/>
              <a:defRPr/>
            </a:lvl4pPr>
            <a:lvl5pPr marL="3047924" lvl="4" indent="-448722" algn="l" rtl="0">
              <a:lnSpc>
                <a:spcPct val="100000"/>
              </a:lnSpc>
              <a:spcBef>
                <a:spcPts val="1600"/>
              </a:spcBef>
              <a:spcAft>
                <a:spcPts val="0"/>
              </a:spcAft>
              <a:buSzPts val="1700"/>
              <a:buChar char="○"/>
              <a:defRPr/>
            </a:lvl5pPr>
            <a:lvl6pPr marL="3657509" lvl="5" indent="-423323" algn="l" rtl="0">
              <a:lnSpc>
                <a:spcPct val="90000"/>
              </a:lnSpc>
              <a:spcBef>
                <a:spcPts val="1600"/>
              </a:spcBef>
              <a:spcAft>
                <a:spcPts val="0"/>
              </a:spcAft>
              <a:buClr>
                <a:schemeClr val="dk1"/>
              </a:buClr>
              <a:buSzPts val="1400"/>
              <a:buChar char="■"/>
              <a:defRPr/>
            </a:lvl6pPr>
            <a:lvl7pPr marL="4267093" lvl="6" indent="-423323" algn="l" rtl="0">
              <a:lnSpc>
                <a:spcPct val="90000"/>
              </a:lnSpc>
              <a:spcBef>
                <a:spcPts val="1600"/>
              </a:spcBef>
              <a:spcAft>
                <a:spcPts val="0"/>
              </a:spcAft>
              <a:buClr>
                <a:schemeClr val="dk1"/>
              </a:buClr>
              <a:buSzPts val="1400"/>
              <a:buChar char="●"/>
              <a:defRPr/>
            </a:lvl7pPr>
            <a:lvl8pPr marL="4876678" lvl="7" indent="-423323" algn="l" rtl="0">
              <a:lnSpc>
                <a:spcPct val="90000"/>
              </a:lnSpc>
              <a:spcBef>
                <a:spcPts val="1600"/>
              </a:spcBef>
              <a:spcAft>
                <a:spcPts val="0"/>
              </a:spcAft>
              <a:buClr>
                <a:schemeClr val="dk1"/>
              </a:buClr>
              <a:buSzPts val="1400"/>
              <a:buChar char="○"/>
              <a:defRPr/>
            </a:lvl8pPr>
            <a:lvl9pPr marL="5486263" lvl="8" indent="-423323" algn="l" rtl="0">
              <a:lnSpc>
                <a:spcPct val="90000"/>
              </a:lnSpc>
              <a:spcBef>
                <a:spcPts val="1600"/>
              </a:spcBef>
              <a:spcAft>
                <a:spcPts val="1600"/>
              </a:spcAft>
              <a:buClr>
                <a:schemeClr val="dk1"/>
              </a:buClr>
              <a:buSzPts val="1400"/>
              <a:buChar char="■"/>
              <a:defRPr/>
            </a:lvl9pPr>
          </a:lstStyle>
          <a:p>
            <a:endParaRPr/>
          </a:p>
        </p:txBody>
      </p:sp>
      <p:sp>
        <p:nvSpPr>
          <p:cNvPr id="52" name="Google Shape;52;p13"/>
          <p:cNvSpPr txBox="1">
            <a:spLocks noGrp="1"/>
          </p:cNvSpPr>
          <p:nvPr>
            <p:ph type="body" idx="2"/>
          </p:nvPr>
        </p:nvSpPr>
        <p:spPr>
          <a:xfrm>
            <a:off x="5186292" y="5443833"/>
            <a:ext cx="5935600" cy="383200"/>
          </a:xfrm>
          <a:prstGeom prst="rect">
            <a:avLst/>
          </a:prstGeom>
          <a:noFill/>
          <a:ln>
            <a:noFill/>
          </a:ln>
        </p:spPr>
        <p:txBody>
          <a:bodyPr spcFirstLastPara="1" wrap="square" lIns="0" tIns="34275" rIns="68575" bIns="34275" anchor="t" anchorCtr="0">
            <a:noAutofit/>
          </a:bodyPr>
          <a:lstStyle>
            <a:lvl1pPr marL="609585" lvl="0" indent="-304792" algn="l" rtl="0">
              <a:lnSpc>
                <a:spcPct val="100000"/>
              </a:lnSpc>
              <a:spcBef>
                <a:spcPts val="400"/>
              </a:spcBef>
              <a:spcAft>
                <a:spcPts val="0"/>
              </a:spcAft>
              <a:buSzPts val="2000"/>
              <a:buNone/>
              <a:defRPr sz="2133"/>
            </a:lvl1pPr>
            <a:lvl2pPr marL="1219170" lvl="1" indent="-448722" algn="l" rtl="0">
              <a:lnSpc>
                <a:spcPct val="100000"/>
              </a:lnSpc>
              <a:spcBef>
                <a:spcPts val="1600"/>
              </a:spcBef>
              <a:spcAft>
                <a:spcPts val="0"/>
              </a:spcAft>
              <a:buSzPts val="1700"/>
              <a:buChar char="○"/>
              <a:defRPr/>
            </a:lvl2pPr>
            <a:lvl3pPr marL="1828754" lvl="2" indent="-448722" algn="l" rtl="0">
              <a:lnSpc>
                <a:spcPct val="100000"/>
              </a:lnSpc>
              <a:spcBef>
                <a:spcPts val="1600"/>
              </a:spcBef>
              <a:spcAft>
                <a:spcPts val="0"/>
              </a:spcAft>
              <a:buSzPts val="1700"/>
              <a:buChar char="■"/>
              <a:defRPr/>
            </a:lvl3pPr>
            <a:lvl4pPr marL="2438339" lvl="3" indent="-448722" algn="l" rtl="0">
              <a:lnSpc>
                <a:spcPct val="100000"/>
              </a:lnSpc>
              <a:spcBef>
                <a:spcPts val="1600"/>
              </a:spcBef>
              <a:spcAft>
                <a:spcPts val="0"/>
              </a:spcAft>
              <a:buSzPts val="1700"/>
              <a:buChar char="●"/>
              <a:defRPr/>
            </a:lvl4pPr>
            <a:lvl5pPr marL="3047924" lvl="4" indent="-448722" algn="l" rtl="0">
              <a:lnSpc>
                <a:spcPct val="100000"/>
              </a:lnSpc>
              <a:spcBef>
                <a:spcPts val="1600"/>
              </a:spcBef>
              <a:spcAft>
                <a:spcPts val="0"/>
              </a:spcAft>
              <a:buSzPts val="1700"/>
              <a:buChar char="○"/>
              <a:defRPr/>
            </a:lvl5pPr>
            <a:lvl6pPr marL="3657509" lvl="5" indent="-423323" algn="l" rtl="0">
              <a:lnSpc>
                <a:spcPct val="90000"/>
              </a:lnSpc>
              <a:spcBef>
                <a:spcPts val="1600"/>
              </a:spcBef>
              <a:spcAft>
                <a:spcPts val="0"/>
              </a:spcAft>
              <a:buClr>
                <a:schemeClr val="dk1"/>
              </a:buClr>
              <a:buSzPts val="1400"/>
              <a:buChar char="■"/>
              <a:defRPr/>
            </a:lvl6pPr>
            <a:lvl7pPr marL="4267093" lvl="6" indent="-423323" algn="l" rtl="0">
              <a:lnSpc>
                <a:spcPct val="90000"/>
              </a:lnSpc>
              <a:spcBef>
                <a:spcPts val="1600"/>
              </a:spcBef>
              <a:spcAft>
                <a:spcPts val="0"/>
              </a:spcAft>
              <a:buClr>
                <a:schemeClr val="dk1"/>
              </a:buClr>
              <a:buSzPts val="1400"/>
              <a:buChar char="●"/>
              <a:defRPr/>
            </a:lvl7pPr>
            <a:lvl8pPr marL="4876678" lvl="7" indent="-423323" algn="l" rtl="0">
              <a:lnSpc>
                <a:spcPct val="90000"/>
              </a:lnSpc>
              <a:spcBef>
                <a:spcPts val="1600"/>
              </a:spcBef>
              <a:spcAft>
                <a:spcPts val="0"/>
              </a:spcAft>
              <a:buClr>
                <a:schemeClr val="dk1"/>
              </a:buClr>
              <a:buSzPts val="1400"/>
              <a:buChar char="○"/>
              <a:defRPr/>
            </a:lvl8pPr>
            <a:lvl9pPr marL="5486263" lvl="8" indent="-423323" algn="l" rtl="0">
              <a:lnSpc>
                <a:spcPct val="90000"/>
              </a:lnSpc>
              <a:spcBef>
                <a:spcPts val="1600"/>
              </a:spcBef>
              <a:spcAft>
                <a:spcPts val="1600"/>
              </a:spcAft>
              <a:buClr>
                <a:schemeClr val="dk1"/>
              </a:buClr>
              <a:buSzPts val="1400"/>
              <a:buChar char="■"/>
              <a:defRPr/>
            </a:lvl9pPr>
          </a:lstStyle>
          <a:p>
            <a:endParaRPr/>
          </a:p>
        </p:txBody>
      </p:sp>
      <p:pic>
        <p:nvPicPr>
          <p:cNvPr id="53" name="Google Shape;53;p13"/>
          <p:cNvPicPr preferRelativeResize="0"/>
          <p:nvPr/>
        </p:nvPicPr>
        <p:blipFill rotWithShape="1">
          <a:blip r:embed="rId2">
            <a:alphaModFix/>
          </a:blip>
          <a:srcRect b="52283"/>
          <a:stretch/>
        </p:blipFill>
        <p:spPr>
          <a:xfrm>
            <a:off x="5203088" y="2168490"/>
            <a:ext cx="4134489" cy="1142057"/>
          </a:xfrm>
          <a:prstGeom prst="rect">
            <a:avLst/>
          </a:prstGeom>
          <a:noFill/>
          <a:ln>
            <a:noFill/>
          </a:ln>
        </p:spPr>
      </p:pic>
      <p:pic>
        <p:nvPicPr>
          <p:cNvPr id="54" name="Google Shape;54;p13"/>
          <p:cNvPicPr preferRelativeResize="0"/>
          <p:nvPr/>
        </p:nvPicPr>
        <p:blipFill rotWithShape="1">
          <a:blip r:embed="rId3">
            <a:alphaModFix/>
          </a:blip>
          <a:srcRect l="38525" t="1212" b="236"/>
          <a:stretch/>
        </p:blipFill>
        <p:spPr>
          <a:xfrm>
            <a:off x="1" y="1"/>
            <a:ext cx="4215433" cy="6858001"/>
          </a:xfrm>
          <a:prstGeom prst="rect">
            <a:avLst/>
          </a:prstGeom>
          <a:noFill/>
          <a:ln>
            <a:noFill/>
          </a:ln>
        </p:spPr>
      </p:pic>
      <p:sp>
        <p:nvSpPr>
          <p:cNvPr id="55" name="Google Shape;55;p13"/>
          <p:cNvSpPr txBox="1">
            <a:spLocks noGrp="1"/>
          </p:cNvSpPr>
          <p:nvPr>
            <p:ph type="body" idx="3"/>
          </p:nvPr>
        </p:nvSpPr>
        <p:spPr>
          <a:xfrm>
            <a:off x="5186289" y="4921157"/>
            <a:ext cx="5935600" cy="466400"/>
          </a:xfrm>
          <a:prstGeom prst="rect">
            <a:avLst/>
          </a:prstGeom>
          <a:noFill/>
          <a:ln>
            <a:noFill/>
          </a:ln>
        </p:spPr>
        <p:txBody>
          <a:bodyPr spcFirstLastPara="1" wrap="square" lIns="0" tIns="34275" rIns="68575" bIns="34275" anchor="t" anchorCtr="0">
            <a:noAutofit/>
          </a:bodyPr>
          <a:lstStyle>
            <a:lvl1pPr marL="609585" lvl="0" indent="-304792" algn="l" rtl="0">
              <a:lnSpc>
                <a:spcPct val="93000"/>
              </a:lnSpc>
              <a:spcBef>
                <a:spcPts val="400"/>
              </a:spcBef>
              <a:spcAft>
                <a:spcPts val="0"/>
              </a:spcAft>
              <a:buSzPts val="2500"/>
              <a:buNone/>
              <a:defRPr sz="2667">
                <a:solidFill>
                  <a:schemeClr val="accent2"/>
                </a:solidFill>
                <a:latin typeface="Arial"/>
                <a:ea typeface="Arial"/>
                <a:cs typeface="Arial"/>
                <a:sym typeface="Arial"/>
              </a:defRPr>
            </a:lvl1pPr>
            <a:lvl2pPr marL="1219170" lvl="1" indent="-448722" algn="l" rtl="0">
              <a:lnSpc>
                <a:spcPct val="100000"/>
              </a:lnSpc>
              <a:spcBef>
                <a:spcPts val="1600"/>
              </a:spcBef>
              <a:spcAft>
                <a:spcPts val="0"/>
              </a:spcAft>
              <a:buSzPts val="1700"/>
              <a:buChar char="○"/>
              <a:defRPr/>
            </a:lvl2pPr>
            <a:lvl3pPr marL="1828754" lvl="2" indent="-448722" algn="l" rtl="0">
              <a:lnSpc>
                <a:spcPct val="100000"/>
              </a:lnSpc>
              <a:spcBef>
                <a:spcPts val="1600"/>
              </a:spcBef>
              <a:spcAft>
                <a:spcPts val="0"/>
              </a:spcAft>
              <a:buSzPts val="1700"/>
              <a:buChar char="■"/>
              <a:defRPr/>
            </a:lvl3pPr>
            <a:lvl4pPr marL="2438339" lvl="3" indent="-448722" algn="l" rtl="0">
              <a:lnSpc>
                <a:spcPct val="100000"/>
              </a:lnSpc>
              <a:spcBef>
                <a:spcPts val="1600"/>
              </a:spcBef>
              <a:spcAft>
                <a:spcPts val="0"/>
              </a:spcAft>
              <a:buSzPts val="1700"/>
              <a:buChar char="●"/>
              <a:defRPr/>
            </a:lvl4pPr>
            <a:lvl5pPr marL="3047924" lvl="4" indent="-448722" algn="l" rtl="0">
              <a:lnSpc>
                <a:spcPct val="100000"/>
              </a:lnSpc>
              <a:spcBef>
                <a:spcPts val="1600"/>
              </a:spcBef>
              <a:spcAft>
                <a:spcPts val="0"/>
              </a:spcAft>
              <a:buSzPts val="1700"/>
              <a:buChar char="○"/>
              <a:defRPr/>
            </a:lvl5pPr>
            <a:lvl6pPr marL="3657509" lvl="5" indent="-423323" algn="l" rtl="0">
              <a:lnSpc>
                <a:spcPct val="90000"/>
              </a:lnSpc>
              <a:spcBef>
                <a:spcPts val="1600"/>
              </a:spcBef>
              <a:spcAft>
                <a:spcPts val="0"/>
              </a:spcAft>
              <a:buClr>
                <a:schemeClr val="dk1"/>
              </a:buClr>
              <a:buSzPts val="1400"/>
              <a:buChar char="■"/>
              <a:defRPr/>
            </a:lvl6pPr>
            <a:lvl7pPr marL="4267093" lvl="6" indent="-423323" algn="l" rtl="0">
              <a:lnSpc>
                <a:spcPct val="90000"/>
              </a:lnSpc>
              <a:spcBef>
                <a:spcPts val="1600"/>
              </a:spcBef>
              <a:spcAft>
                <a:spcPts val="0"/>
              </a:spcAft>
              <a:buClr>
                <a:schemeClr val="dk1"/>
              </a:buClr>
              <a:buSzPts val="1400"/>
              <a:buChar char="●"/>
              <a:defRPr/>
            </a:lvl7pPr>
            <a:lvl8pPr marL="4876678" lvl="7" indent="-423323" algn="l" rtl="0">
              <a:lnSpc>
                <a:spcPct val="90000"/>
              </a:lnSpc>
              <a:spcBef>
                <a:spcPts val="1600"/>
              </a:spcBef>
              <a:spcAft>
                <a:spcPts val="0"/>
              </a:spcAft>
              <a:buClr>
                <a:schemeClr val="dk1"/>
              </a:buClr>
              <a:buSzPts val="1400"/>
              <a:buChar char="○"/>
              <a:defRPr/>
            </a:lvl8pPr>
            <a:lvl9pPr marL="5486263" lvl="8" indent="-423323" algn="l" rtl="0">
              <a:lnSpc>
                <a:spcPct val="90000"/>
              </a:lnSpc>
              <a:spcBef>
                <a:spcPts val="1600"/>
              </a:spcBef>
              <a:spcAft>
                <a:spcPts val="1600"/>
              </a:spcAft>
              <a:buClr>
                <a:schemeClr val="dk1"/>
              </a:buClr>
              <a:buSzPts val="1400"/>
              <a:buChar char="■"/>
              <a:defRPr/>
            </a:lvl9pPr>
          </a:lstStyle>
          <a:p>
            <a:endParaRPr/>
          </a:p>
        </p:txBody>
      </p:sp>
    </p:spTree>
    <p:extLst>
      <p:ext uri="{BB962C8B-B14F-4D97-AF65-F5344CB8AC3E}">
        <p14:creationId xmlns:p14="http://schemas.microsoft.com/office/powerpoint/2010/main" val="621644713"/>
      </p:ext>
    </p:extLst>
  </p:cSld>
  <p:clrMapOvr>
    <a:masterClrMapping/>
  </p:clrMapOvr>
  <p:extLst>
    <p:ext uri="{DCECCB84-F9BA-43D5-87BE-67443E8EF086}">
      <p15:sldGuideLst xmlns:p15="http://schemas.microsoft.com/office/powerpoint/2012/main">
        <p15:guide id="1" orient="horz" pos="1215">
          <p15:clr>
            <a:srgbClr val="FBAE40"/>
          </p15:clr>
        </p15:guide>
        <p15:guide id="2"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Cover">
  <p:cSld name="Cover">
    <p:spTree>
      <p:nvGrpSpPr>
        <p:cNvPr id="1" name="Shape 284"/>
        <p:cNvGrpSpPr/>
        <p:nvPr/>
      </p:nvGrpSpPr>
      <p:grpSpPr>
        <a:xfrm>
          <a:off x="0" y="0"/>
          <a:ext cx="0" cy="0"/>
          <a:chOff x="0" y="0"/>
          <a:chExt cx="0" cy="0"/>
        </a:xfrm>
      </p:grpSpPr>
      <p:sp>
        <p:nvSpPr>
          <p:cNvPr id="285" name="Google Shape;285;p39"/>
          <p:cNvSpPr txBox="1">
            <a:spLocks noGrp="1"/>
          </p:cNvSpPr>
          <p:nvPr>
            <p:ph type="body" idx="1"/>
          </p:nvPr>
        </p:nvSpPr>
        <p:spPr>
          <a:xfrm>
            <a:off x="5135893" y="3606580"/>
            <a:ext cx="6380800" cy="1166400"/>
          </a:xfrm>
          <a:prstGeom prst="rect">
            <a:avLst/>
          </a:prstGeom>
          <a:noFill/>
          <a:ln>
            <a:noFill/>
          </a:ln>
        </p:spPr>
        <p:txBody>
          <a:bodyPr spcFirstLastPara="1" wrap="square" lIns="0" tIns="45700" rIns="91425" bIns="45700" anchor="b" anchorCtr="0">
            <a:noAutofit/>
          </a:bodyPr>
          <a:lstStyle>
            <a:lvl1pPr marL="609585" lvl="0" indent="-304792" algn="just" rtl="0">
              <a:lnSpc>
                <a:spcPct val="100000"/>
              </a:lnSpc>
              <a:spcBef>
                <a:spcPts val="400"/>
              </a:spcBef>
              <a:spcAft>
                <a:spcPts val="0"/>
              </a:spcAft>
              <a:buSzPts val="3500"/>
              <a:buNone/>
              <a:defRPr sz="3733">
                <a:solidFill>
                  <a:schemeClr val="accent1"/>
                </a:solidFill>
                <a:latin typeface="Palatino Linotype"/>
                <a:ea typeface="Palatino Linotype"/>
                <a:cs typeface="Palatino Linotype"/>
                <a:sym typeface="Palatino Linotype"/>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286" name="Google Shape;286;p39"/>
          <p:cNvSpPr txBox="1">
            <a:spLocks noGrp="1"/>
          </p:cNvSpPr>
          <p:nvPr>
            <p:ph type="body" idx="2"/>
          </p:nvPr>
        </p:nvSpPr>
        <p:spPr>
          <a:xfrm>
            <a:off x="5135893" y="5445224"/>
            <a:ext cx="6380800" cy="3856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750"/>
              <a:buNone/>
              <a:defRPr sz="1867">
                <a:latin typeface="Palatino Linotype"/>
                <a:ea typeface="Palatino Linotype"/>
                <a:cs typeface="Palatino Linotype"/>
                <a:sym typeface="Palatino Linotype"/>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pic>
        <p:nvPicPr>
          <p:cNvPr id="287" name="Google Shape;287;p39"/>
          <p:cNvPicPr preferRelativeResize="0"/>
          <p:nvPr/>
        </p:nvPicPr>
        <p:blipFill rotWithShape="1">
          <a:blip r:embed="rId2">
            <a:alphaModFix/>
          </a:blip>
          <a:srcRect b="52283"/>
          <a:stretch/>
        </p:blipFill>
        <p:spPr>
          <a:xfrm>
            <a:off x="5135894" y="1710880"/>
            <a:ext cx="4134489" cy="1142057"/>
          </a:xfrm>
          <a:prstGeom prst="rect">
            <a:avLst/>
          </a:prstGeom>
          <a:noFill/>
          <a:ln>
            <a:noFill/>
          </a:ln>
        </p:spPr>
      </p:pic>
      <p:pic>
        <p:nvPicPr>
          <p:cNvPr id="288" name="Google Shape;288;p39"/>
          <p:cNvPicPr preferRelativeResize="0"/>
          <p:nvPr/>
        </p:nvPicPr>
        <p:blipFill rotWithShape="1">
          <a:blip r:embed="rId3">
            <a:alphaModFix/>
          </a:blip>
          <a:srcRect l="38525" t="1212" b="236"/>
          <a:stretch/>
        </p:blipFill>
        <p:spPr>
          <a:xfrm>
            <a:off x="1" y="1"/>
            <a:ext cx="4215436" cy="6858001"/>
          </a:xfrm>
          <a:prstGeom prst="rect">
            <a:avLst/>
          </a:prstGeom>
          <a:noFill/>
          <a:ln>
            <a:noFill/>
          </a:ln>
        </p:spPr>
      </p:pic>
      <p:sp>
        <p:nvSpPr>
          <p:cNvPr id="289" name="Google Shape;289;p39"/>
          <p:cNvSpPr txBox="1">
            <a:spLocks noGrp="1"/>
          </p:cNvSpPr>
          <p:nvPr>
            <p:ph type="body" idx="3"/>
          </p:nvPr>
        </p:nvSpPr>
        <p:spPr>
          <a:xfrm>
            <a:off x="5135893" y="4882589"/>
            <a:ext cx="6380800" cy="466800"/>
          </a:xfrm>
          <a:prstGeom prst="rect">
            <a:avLst/>
          </a:prstGeom>
          <a:noFill/>
          <a:ln>
            <a:noFill/>
          </a:ln>
        </p:spPr>
        <p:txBody>
          <a:bodyPr spcFirstLastPara="1" wrap="square" lIns="0" tIns="45700" rIns="91425" bIns="45700" anchor="t" anchorCtr="0">
            <a:noAutofit/>
          </a:bodyPr>
          <a:lstStyle>
            <a:lvl1pPr marL="609585" lvl="0" indent="-304792" algn="l" rtl="0">
              <a:lnSpc>
                <a:spcPct val="93000"/>
              </a:lnSpc>
              <a:spcBef>
                <a:spcPts val="400"/>
              </a:spcBef>
              <a:spcAft>
                <a:spcPts val="0"/>
              </a:spcAft>
              <a:buSzPts val="2250"/>
              <a:buNone/>
              <a:defRPr sz="2400">
                <a:solidFill>
                  <a:schemeClr val="accent2"/>
                </a:solidFill>
                <a:latin typeface="Palatino Linotype"/>
                <a:ea typeface="Palatino Linotype"/>
                <a:cs typeface="Palatino Linotype"/>
                <a:sym typeface="Palatino Linotype"/>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310293"/>
      </p:ext>
    </p:extLst>
  </p:cSld>
  <p:clrMapOvr>
    <a:masterClrMapping/>
  </p:clrMapOvr>
  <p:extLst>
    <p:ext uri="{DCECCB84-F9BA-43D5-87BE-67443E8EF086}">
      <p15:sldGuideLst xmlns:p15="http://schemas.microsoft.com/office/powerpoint/2012/main">
        <p15:guide id="1" orient="horz" pos="2255">
          <p15:clr>
            <a:srgbClr val="FBAE40"/>
          </p15:clr>
        </p15:guide>
        <p15:guide id="2" pos="242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90"/>
        <p:cNvGrpSpPr/>
        <p:nvPr/>
      </p:nvGrpSpPr>
      <p:grpSpPr>
        <a:xfrm>
          <a:off x="0" y="0"/>
          <a:ext cx="0" cy="0"/>
          <a:chOff x="0" y="0"/>
          <a:chExt cx="0" cy="0"/>
        </a:xfrm>
      </p:grpSpPr>
      <p:sp>
        <p:nvSpPr>
          <p:cNvPr id="291" name="Google Shape;291;p40"/>
          <p:cNvSpPr txBox="1">
            <a:spLocks noGrp="1"/>
          </p:cNvSpPr>
          <p:nvPr>
            <p:ph type="title"/>
          </p:nvPr>
        </p:nvSpPr>
        <p:spPr>
          <a:xfrm>
            <a:off x="666751" y="366185"/>
            <a:ext cx="10850000" cy="745200"/>
          </a:xfrm>
          <a:prstGeom prst="rect">
            <a:avLst/>
          </a:prstGeom>
          <a:noFill/>
          <a:ln>
            <a:noFill/>
          </a:ln>
        </p:spPr>
        <p:txBody>
          <a:bodyPr spcFirstLastPara="1" wrap="square" lIns="0" tIns="45700" rIns="91425" bIns="45700" anchor="ctr" anchorCtr="0">
            <a:noAutofit/>
          </a:bodyPr>
          <a:lstStyle>
            <a:lvl1pPr lvl="0" algn="just" rtl="0">
              <a:lnSpc>
                <a:spcPct val="90000"/>
              </a:lnSpc>
              <a:spcBef>
                <a:spcPts val="0"/>
              </a:spcBef>
              <a:spcAft>
                <a:spcPts val="0"/>
              </a:spcAft>
              <a:buClr>
                <a:schemeClr val="accent1"/>
              </a:buClr>
              <a:buSzPts val="2400"/>
              <a:buFont typeface="Palatino Linotype"/>
              <a:buNone/>
              <a:defRPr>
                <a:solidFill>
                  <a:schemeClr val="accent1"/>
                </a:solidFill>
                <a:latin typeface="Palatino Linotype"/>
                <a:ea typeface="Palatino Linotype"/>
                <a:cs typeface="Palatino Linotype"/>
                <a:sym typeface="Palatino Linotyp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2" name="Google Shape;292;p40"/>
          <p:cNvSpPr txBox="1">
            <a:spLocks noGrp="1"/>
          </p:cNvSpPr>
          <p:nvPr>
            <p:ph type="body" idx="1"/>
          </p:nvPr>
        </p:nvSpPr>
        <p:spPr>
          <a:xfrm>
            <a:off x="666751" y="1762064"/>
            <a:ext cx="10850000" cy="38844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0"/>
              </a:spcBef>
              <a:spcAft>
                <a:spcPts val="0"/>
              </a:spcAft>
              <a:buSzPts val="2250"/>
              <a:buNone/>
              <a:defRPr>
                <a:latin typeface="Palatino Linotype"/>
                <a:ea typeface="Palatino Linotype"/>
                <a:cs typeface="Palatino Linotype"/>
                <a:sym typeface="Palatino Linotype"/>
              </a:defRPr>
            </a:lvl1pPr>
            <a:lvl2pPr marL="1219170" lvl="1" indent="-304792" algn="l" rtl="0">
              <a:lnSpc>
                <a:spcPct val="100000"/>
              </a:lnSpc>
              <a:spcBef>
                <a:spcPts val="800"/>
              </a:spcBef>
              <a:spcAft>
                <a:spcPts val="0"/>
              </a:spcAft>
              <a:buSzPts val="2000"/>
              <a:buNone/>
              <a:defRPr/>
            </a:lvl2pPr>
            <a:lvl3pPr marL="1828754" lvl="2" indent="-304792" algn="l" rtl="0">
              <a:lnSpc>
                <a:spcPct val="100000"/>
              </a:lnSpc>
              <a:spcBef>
                <a:spcPts val="400"/>
              </a:spcBef>
              <a:spcAft>
                <a:spcPts val="0"/>
              </a:spcAft>
              <a:buSzPts val="2000"/>
              <a:buNone/>
              <a:defRPr/>
            </a:lvl3pPr>
            <a:lvl4pPr marL="2438339" lvl="3" indent="-304792" algn="l" rtl="0">
              <a:lnSpc>
                <a:spcPct val="100000"/>
              </a:lnSpc>
              <a:spcBef>
                <a:spcPts val="400"/>
              </a:spcBef>
              <a:spcAft>
                <a:spcPts val="0"/>
              </a:spcAft>
              <a:buSzPts val="2000"/>
              <a:buNone/>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293" name="Google Shape;293;p40"/>
          <p:cNvSpPr txBox="1">
            <a:spLocks noGrp="1"/>
          </p:cNvSpPr>
          <p:nvPr>
            <p:ph type="body" idx="2"/>
          </p:nvPr>
        </p:nvSpPr>
        <p:spPr>
          <a:xfrm>
            <a:off x="666749" y="1220755"/>
            <a:ext cx="10850000" cy="4320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2250"/>
              <a:buFont typeface="Arial"/>
              <a:buNone/>
              <a:defRPr sz="2400" b="1">
                <a:solidFill>
                  <a:srgbClr val="222222"/>
                </a:solidFill>
                <a:latin typeface="Palatino Linotype"/>
                <a:ea typeface="Palatino Linotype"/>
                <a:cs typeface="Palatino Linotype"/>
                <a:sym typeface="Palatino Linotype"/>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294" name="Google Shape;294;p40"/>
          <p:cNvSpPr txBox="1">
            <a:spLocks noGrp="1"/>
          </p:cNvSpPr>
          <p:nvPr>
            <p:ph type="ftr" idx="11"/>
          </p:nvPr>
        </p:nvSpPr>
        <p:spPr>
          <a:xfrm>
            <a:off x="675216" y="5655759"/>
            <a:ext cx="10833200" cy="514800"/>
          </a:xfrm>
          <a:prstGeom prst="rect">
            <a:avLst/>
          </a:prstGeom>
          <a:noFill/>
          <a:ln>
            <a:noFill/>
          </a:ln>
        </p:spPr>
        <p:txBody>
          <a:bodyPr spcFirstLastPara="1" wrap="square" lIns="0" tIns="45700" rIns="91425" bIns="45700" anchor="ctr" anchorCtr="0">
            <a:noAutofit/>
          </a:bodyPr>
          <a:lstStyle>
            <a:lvl1pPr lvl="0" algn="l" rtl="0">
              <a:lnSpc>
                <a:spcPct val="93000"/>
              </a:lnSpc>
              <a:spcBef>
                <a:spcPts val="0"/>
              </a:spcBef>
              <a:spcAft>
                <a:spcPts val="0"/>
              </a:spcAft>
              <a:buSzPts val="1400"/>
              <a:buNone/>
              <a:defRPr/>
            </a:lvl1pPr>
            <a:lvl2pPr lvl="1" algn="l" rtl="0">
              <a:lnSpc>
                <a:spcPct val="93000"/>
              </a:lnSpc>
              <a:spcBef>
                <a:spcPts val="0"/>
              </a:spcBef>
              <a:spcAft>
                <a:spcPts val="0"/>
              </a:spcAft>
              <a:buSzPts val="1400"/>
              <a:buNone/>
              <a:defRPr/>
            </a:lvl2pPr>
            <a:lvl3pPr lvl="2" algn="l" rtl="0">
              <a:lnSpc>
                <a:spcPct val="93000"/>
              </a:lnSpc>
              <a:spcBef>
                <a:spcPts val="0"/>
              </a:spcBef>
              <a:spcAft>
                <a:spcPts val="0"/>
              </a:spcAft>
              <a:buSzPts val="1400"/>
              <a:buNone/>
              <a:defRPr/>
            </a:lvl3pPr>
            <a:lvl4pPr lvl="3" algn="l" rtl="0">
              <a:lnSpc>
                <a:spcPct val="93000"/>
              </a:lnSpc>
              <a:spcBef>
                <a:spcPts val="0"/>
              </a:spcBef>
              <a:spcAft>
                <a:spcPts val="0"/>
              </a:spcAft>
              <a:buSzPts val="1400"/>
              <a:buNone/>
              <a:defRPr/>
            </a:lvl4pPr>
            <a:lvl5pPr lvl="4" algn="l" rtl="0">
              <a:lnSpc>
                <a:spcPct val="93000"/>
              </a:lnSpc>
              <a:spcBef>
                <a:spcPts val="0"/>
              </a:spcBef>
              <a:spcAft>
                <a:spcPts val="0"/>
              </a:spcAft>
              <a:buSzPts val="1400"/>
              <a:buNone/>
              <a:defRPr/>
            </a:lvl5pPr>
            <a:lvl6pPr lvl="5" algn="l" rtl="0">
              <a:lnSpc>
                <a:spcPct val="93000"/>
              </a:lnSpc>
              <a:spcBef>
                <a:spcPts val="0"/>
              </a:spcBef>
              <a:spcAft>
                <a:spcPts val="0"/>
              </a:spcAft>
              <a:buSzPts val="1400"/>
              <a:buNone/>
              <a:defRPr/>
            </a:lvl6pPr>
            <a:lvl7pPr lvl="6" algn="l" rtl="0">
              <a:lnSpc>
                <a:spcPct val="93000"/>
              </a:lnSpc>
              <a:spcBef>
                <a:spcPts val="0"/>
              </a:spcBef>
              <a:spcAft>
                <a:spcPts val="0"/>
              </a:spcAft>
              <a:buSzPts val="1400"/>
              <a:buNone/>
              <a:defRPr/>
            </a:lvl7pPr>
            <a:lvl8pPr lvl="7" algn="l" rtl="0">
              <a:lnSpc>
                <a:spcPct val="93000"/>
              </a:lnSpc>
              <a:spcBef>
                <a:spcPts val="0"/>
              </a:spcBef>
              <a:spcAft>
                <a:spcPts val="0"/>
              </a:spcAft>
              <a:buSzPts val="1400"/>
              <a:buNone/>
              <a:defRPr/>
            </a:lvl8pPr>
            <a:lvl9pPr lvl="8" algn="l" rtl="0">
              <a:lnSpc>
                <a:spcPct val="93000"/>
              </a:lnSpc>
              <a:spcBef>
                <a:spcPts val="0"/>
              </a:spcBef>
              <a:spcAft>
                <a:spcPts val="0"/>
              </a:spcAft>
              <a:buSzPts val="1400"/>
              <a:buNone/>
              <a:defRPr/>
            </a:lvl9pPr>
          </a:lstStyle>
          <a:p>
            <a:endParaRPr/>
          </a:p>
        </p:txBody>
      </p:sp>
      <p:sp>
        <p:nvSpPr>
          <p:cNvPr id="295" name="Google Shape;295;p40"/>
          <p:cNvSpPr/>
          <p:nvPr/>
        </p:nvSpPr>
        <p:spPr>
          <a:xfrm>
            <a:off x="2844800" y="6170716"/>
            <a:ext cx="8229600" cy="509600"/>
          </a:xfrm>
          <a:prstGeom prst="rect">
            <a:avLst/>
          </a:prstGeom>
          <a:solidFill>
            <a:schemeClr val="lt1"/>
          </a:solidFill>
          <a:ln>
            <a:noFill/>
          </a:ln>
        </p:spPr>
        <p:txBody>
          <a:bodyPr spcFirstLastPara="1" wrap="square" lIns="121900" tIns="60933" rIns="121900" bIns="60933" anchor="ctr" anchorCtr="0">
            <a:noAutofit/>
          </a:bodyPr>
          <a:lstStyle/>
          <a:p>
            <a:pPr marL="0" marR="0" lvl="0" indent="0" algn="ctr" rtl="0">
              <a:lnSpc>
                <a:spcPct val="93000"/>
              </a:lnSpc>
              <a:spcBef>
                <a:spcPts val="0"/>
              </a:spcBef>
              <a:spcAft>
                <a:spcPts val="0"/>
              </a:spcAft>
              <a:buClr>
                <a:srgbClr val="000000"/>
              </a:buClr>
              <a:buSzPts val="1800"/>
              <a:buFont typeface="Arial"/>
              <a:buNone/>
            </a:pPr>
            <a:endParaRPr sz="24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6581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Divider 1">
  <p:cSld name="Divider 1">
    <p:spTree>
      <p:nvGrpSpPr>
        <p:cNvPr id="1" name="Shape 305"/>
        <p:cNvGrpSpPr/>
        <p:nvPr/>
      </p:nvGrpSpPr>
      <p:grpSpPr>
        <a:xfrm>
          <a:off x="0" y="0"/>
          <a:ext cx="0" cy="0"/>
          <a:chOff x="0" y="0"/>
          <a:chExt cx="0" cy="0"/>
        </a:xfrm>
      </p:grpSpPr>
      <p:grpSp>
        <p:nvGrpSpPr>
          <p:cNvPr id="306" name="Google Shape;306;p42"/>
          <p:cNvGrpSpPr/>
          <p:nvPr/>
        </p:nvGrpSpPr>
        <p:grpSpPr>
          <a:xfrm>
            <a:off x="1" y="0"/>
            <a:ext cx="12188116" cy="6874571"/>
            <a:chOff x="0" y="-1"/>
            <a:chExt cx="9141087" cy="5155928"/>
          </a:xfrm>
        </p:grpSpPr>
        <p:sp>
          <p:nvSpPr>
            <p:cNvPr id="307" name="Google Shape;307;p42"/>
            <p:cNvSpPr/>
            <p:nvPr/>
          </p:nvSpPr>
          <p:spPr>
            <a:xfrm>
              <a:off x="0" y="0"/>
              <a:ext cx="2348678" cy="3502791"/>
            </a:xfrm>
            <a:custGeom>
              <a:avLst/>
              <a:gdLst/>
              <a:ahLst/>
              <a:cxnLst/>
              <a:rect l="l" t="t" r="r" b="b"/>
              <a:pathLst>
                <a:path w="2348678" h="3502791" extrusionOk="0">
                  <a:moveTo>
                    <a:pt x="0" y="0"/>
                  </a:moveTo>
                  <a:lnTo>
                    <a:pt x="525537" y="0"/>
                  </a:lnTo>
                  <a:lnTo>
                    <a:pt x="477649" y="11761"/>
                  </a:lnTo>
                  <a:cubicBezTo>
                    <a:pt x="337298" y="54090"/>
                    <a:pt x="198160" y="111742"/>
                    <a:pt x="62225" y="183642"/>
                  </a:cubicBezTo>
                  <a:cubicBezTo>
                    <a:pt x="62225" y="183642"/>
                    <a:pt x="58176" y="186913"/>
                    <a:pt x="59890" y="190324"/>
                  </a:cubicBezTo>
                  <a:cubicBezTo>
                    <a:pt x="61604" y="193735"/>
                    <a:pt x="66959" y="192199"/>
                    <a:pt x="66959" y="192199"/>
                  </a:cubicBezTo>
                  <a:cubicBezTo>
                    <a:pt x="514156" y="-7207"/>
                    <a:pt x="986540" y="-35167"/>
                    <a:pt x="1402010" y="154763"/>
                  </a:cubicBezTo>
                  <a:cubicBezTo>
                    <a:pt x="2220361" y="528726"/>
                    <a:pt x="2546084" y="1622623"/>
                    <a:pt x="2229032" y="2734319"/>
                  </a:cubicBezTo>
                  <a:lnTo>
                    <a:pt x="2191499" y="2849202"/>
                  </a:lnTo>
                  <a:lnTo>
                    <a:pt x="2121922" y="2804073"/>
                  </a:lnTo>
                  <a:cubicBezTo>
                    <a:pt x="1801129" y="2602569"/>
                    <a:pt x="1421055" y="2395579"/>
                    <a:pt x="1003565" y="2198977"/>
                  </a:cubicBezTo>
                  <a:cubicBezTo>
                    <a:pt x="1003565" y="2198977"/>
                    <a:pt x="997199" y="2196820"/>
                    <a:pt x="995646" y="2201009"/>
                  </a:cubicBezTo>
                  <a:cubicBezTo>
                    <a:pt x="994090" y="2205199"/>
                    <a:pt x="998896" y="2208929"/>
                    <a:pt x="998896" y="2208929"/>
                  </a:cubicBezTo>
                  <a:cubicBezTo>
                    <a:pt x="1434380" y="2451555"/>
                    <a:pt x="1833684" y="2702502"/>
                    <a:pt x="2137892" y="2923903"/>
                  </a:cubicBezTo>
                  <a:lnTo>
                    <a:pt x="2161363" y="2941446"/>
                  </a:lnTo>
                  <a:lnTo>
                    <a:pt x="2151199" y="2972556"/>
                  </a:lnTo>
                  <a:cubicBezTo>
                    <a:pt x="2121939" y="3051889"/>
                    <a:pt x="2089344" y="3131057"/>
                    <a:pt x="2053361" y="3209803"/>
                  </a:cubicBezTo>
                  <a:cubicBezTo>
                    <a:pt x="2017373" y="3288530"/>
                    <a:pt x="1978850" y="3364970"/>
                    <a:pt x="1938019" y="3438996"/>
                  </a:cubicBezTo>
                  <a:lnTo>
                    <a:pt x="1899637" y="3502791"/>
                  </a:lnTo>
                  <a:lnTo>
                    <a:pt x="1749744" y="3459348"/>
                  </a:lnTo>
                  <a:lnTo>
                    <a:pt x="1608111" y="3415107"/>
                  </a:lnTo>
                  <a:cubicBezTo>
                    <a:pt x="1239845" y="3295233"/>
                    <a:pt x="807151" y="3126085"/>
                    <a:pt x="352814" y="2919107"/>
                  </a:cubicBezTo>
                  <a:cubicBezTo>
                    <a:pt x="277091" y="2884611"/>
                    <a:pt x="202558" y="2849879"/>
                    <a:pt x="129384" y="2815026"/>
                  </a:cubicBezTo>
                  <a:lnTo>
                    <a:pt x="0" y="2752034"/>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308" name="Google Shape;308;p42"/>
            <p:cNvSpPr/>
            <p:nvPr/>
          </p:nvSpPr>
          <p:spPr>
            <a:xfrm>
              <a:off x="0" y="-1"/>
              <a:ext cx="9141087" cy="5155928"/>
            </a:xfrm>
            <a:custGeom>
              <a:avLst/>
              <a:gdLst/>
              <a:ahLst/>
              <a:cxnLst/>
              <a:rect l="l" t="t" r="r" b="b"/>
              <a:pathLst>
                <a:path w="9141087" h="5155928" extrusionOk="0">
                  <a:moveTo>
                    <a:pt x="1526153" y="0"/>
                  </a:moveTo>
                  <a:lnTo>
                    <a:pt x="9141087" y="0"/>
                  </a:lnTo>
                  <a:lnTo>
                    <a:pt x="9141087" y="5154827"/>
                  </a:lnTo>
                  <a:lnTo>
                    <a:pt x="0" y="5154827"/>
                  </a:lnTo>
                  <a:lnTo>
                    <a:pt x="0" y="5146451"/>
                  </a:lnTo>
                  <a:lnTo>
                    <a:pt x="75637" y="5154368"/>
                  </a:lnTo>
                  <a:cubicBezTo>
                    <a:pt x="776345" y="5184094"/>
                    <a:pt x="1521473" y="4787639"/>
                    <a:pt x="2058507" y="4098986"/>
                  </a:cubicBezTo>
                  <a:lnTo>
                    <a:pt x="2157322" y="3961433"/>
                  </a:lnTo>
                  <a:lnTo>
                    <a:pt x="2164242" y="3962746"/>
                  </a:lnTo>
                  <a:lnTo>
                    <a:pt x="2202530" y="3971148"/>
                  </a:lnTo>
                  <a:lnTo>
                    <a:pt x="2280575" y="3984804"/>
                  </a:lnTo>
                  <a:lnTo>
                    <a:pt x="2326734" y="3993557"/>
                  </a:lnTo>
                  <a:lnTo>
                    <a:pt x="2326992" y="3992927"/>
                  </a:lnTo>
                  <a:lnTo>
                    <a:pt x="2387013" y="4003429"/>
                  </a:lnTo>
                  <a:cubicBezTo>
                    <a:pt x="2799150" y="4065178"/>
                    <a:pt x="3079131" y="4031158"/>
                    <a:pt x="3145582" y="3885282"/>
                  </a:cubicBezTo>
                  <a:cubicBezTo>
                    <a:pt x="3218973" y="3724445"/>
                    <a:pt x="3017460" y="3460150"/>
                    <a:pt x="2630604" y="3157424"/>
                  </a:cubicBezTo>
                  <a:lnTo>
                    <a:pt x="2590729" y="3127515"/>
                  </a:lnTo>
                  <a:lnTo>
                    <a:pt x="2667774" y="2889009"/>
                  </a:lnTo>
                  <a:cubicBezTo>
                    <a:pt x="3005732" y="1683964"/>
                    <a:pt x="2631698" y="490305"/>
                    <a:pt x="1719839" y="73550"/>
                  </a:cubicBezTo>
                  <a:lnTo>
                    <a:pt x="152615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309" name="Google Shape;309;p42"/>
            <p:cNvSpPr/>
            <p:nvPr/>
          </p:nvSpPr>
          <p:spPr>
            <a:xfrm>
              <a:off x="0" y="3174823"/>
              <a:ext cx="1677049" cy="1665275"/>
            </a:xfrm>
            <a:custGeom>
              <a:avLst/>
              <a:gdLst/>
              <a:ahLst/>
              <a:cxnLst/>
              <a:rect l="l" t="t" r="r" b="b"/>
              <a:pathLst>
                <a:path w="1677049" h="1665275" extrusionOk="0">
                  <a:moveTo>
                    <a:pt x="0" y="0"/>
                  </a:moveTo>
                  <a:lnTo>
                    <a:pt x="55062" y="27525"/>
                  </a:lnTo>
                  <a:cubicBezTo>
                    <a:pt x="140029" y="68726"/>
                    <a:pt x="226710" y="109496"/>
                    <a:pt x="314915" y="149684"/>
                  </a:cubicBezTo>
                  <a:cubicBezTo>
                    <a:pt x="667741" y="310496"/>
                    <a:pt x="1011578" y="446790"/>
                    <a:pt x="1331241" y="555564"/>
                  </a:cubicBezTo>
                  <a:lnTo>
                    <a:pt x="1521376" y="617362"/>
                  </a:lnTo>
                  <a:lnTo>
                    <a:pt x="1521140" y="617775"/>
                  </a:lnTo>
                  <a:lnTo>
                    <a:pt x="1540381" y="623539"/>
                  </a:lnTo>
                  <a:lnTo>
                    <a:pt x="1566219" y="631937"/>
                  </a:lnTo>
                  <a:lnTo>
                    <a:pt x="1666079" y="661195"/>
                  </a:lnTo>
                  <a:lnTo>
                    <a:pt x="1677049" y="664481"/>
                  </a:lnTo>
                  <a:lnTo>
                    <a:pt x="1667186" y="678371"/>
                  </a:lnTo>
                  <a:cubicBezTo>
                    <a:pt x="1224914" y="1253212"/>
                    <a:pt x="632916" y="1612206"/>
                    <a:pt x="58278" y="1663563"/>
                  </a:cubicBezTo>
                  <a:lnTo>
                    <a:pt x="0" y="1665275"/>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310" name="Google Shape;310;p42"/>
            <p:cNvSpPr/>
            <p:nvPr/>
          </p:nvSpPr>
          <p:spPr>
            <a:xfrm>
              <a:off x="2376848" y="3253687"/>
              <a:ext cx="343930" cy="361770"/>
            </a:xfrm>
            <a:custGeom>
              <a:avLst/>
              <a:gdLst/>
              <a:ahLst/>
              <a:cxnLst/>
              <a:rect l="l" t="t" r="r" b="b"/>
              <a:pathLst>
                <a:path w="343930" h="361770" extrusionOk="0">
                  <a:moveTo>
                    <a:pt x="163744" y="0"/>
                  </a:moveTo>
                  <a:lnTo>
                    <a:pt x="178396" y="13750"/>
                  </a:lnTo>
                  <a:cubicBezTo>
                    <a:pt x="304317" y="138942"/>
                    <a:pt x="364544" y="238018"/>
                    <a:pt x="337605" y="297178"/>
                  </a:cubicBezTo>
                  <a:cubicBezTo>
                    <a:pt x="320278" y="335262"/>
                    <a:pt x="269017" y="356259"/>
                    <a:pt x="189169" y="361598"/>
                  </a:cubicBezTo>
                  <a:lnTo>
                    <a:pt x="101228" y="361770"/>
                  </a:lnTo>
                  <a:lnTo>
                    <a:pt x="94227" y="361237"/>
                  </a:lnTo>
                  <a:lnTo>
                    <a:pt x="4676" y="352915"/>
                  </a:lnTo>
                  <a:lnTo>
                    <a:pt x="0" y="352321"/>
                  </a:lnTo>
                  <a:lnTo>
                    <a:pt x="101987" y="150236"/>
                  </a:lnTo>
                  <a:lnTo>
                    <a:pt x="163744"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grpSp>
      <p:sp>
        <p:nvSpPr>
          <p:cNvPr id="311" name="Google Shape;311;p42"/>
          <p:cNvSpPr txBox="1">
            <a:spLocks noGrp="1"/>
          </p:cNvSpPr>
          <p:nvPr>
            <p:ph type="body" idx="1"/>
          </p:nvPr>
        </p:nvSpPr>
        <p:spPr>
          <a:xfrm>
            <a:off x="5135893" y="3606580"/>
            <a:ext cx="6380800" cy="1166400"/>
          </a:xfrm>
          <a:prstGeom prst="rect">
            <a:avLst/>
          </a:prstGeom>
          <a:noFill/>
          <a:ln>
            <a:noFill/>
          </a:ln>
        </p:spPr>
        <p:txBody>
          <a:bodyPr spcFirstLastPara="1" wrap="square" lIns="0" tIns="45700" rIns="91425" bIns="45700" anchor="b" anchorCtr="0">
            <a:noAutofit/>
          </a:bodyPr>
          <a:lstStyle>
            <a:lvl1pPr marL="609585" lvl="0" indent="-304792" algn="just" rtl="0">
              <a:lnSpc>
                <a:spcPct val="100000"/>
              </a:lnSpc>
              <a:spcBef>
                <a:spcPts val="400"/>
              </a:spcBef>
              <a:spcAft>
                <a:spcPts val="0"/>
              </a:spcAft>
              <a:buSzPts val="3500"/>
              <a:buNone/>
              <a:defRPr sz="3733">
                <a:solidFill>
                  <a:srgbClr val="FFFFFF"/>
                </a:solidFill>
                <a:latin typeface="Palatino Linotype"/>
                <a:ea typeface="Palatino Linotype"/>
                <a:cs typeface="Palatino Linotype"/>
                <a:sym typeface="Palatino Linotype"/>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312" name="Google Shape;312;p42"/>
          <p:cNvSpPr txBox="1">
            <a:spLocks noGrp="1"/>
          </p:cNvSpPr>
          <p:nvPr>
            <p:ph type="body" idx="2"/>
          </p:nvPr>
        </p:nvSpPr>
        <p:spPr>
          <a:xfrm>
            <a:off x="5135893" y="4882589"/>
            <a:ext cx="6380800" cy="466800"/>
          </a:xfrm>
          <a:prstGeom prst="rect">
            <a:avLst/>
          </a:prstGeom>
          <a:noFill/>
          <a:ln>
            <a:noFill/>
          </a:ln>
        </p:spPr>
        <p:txBody>
          <a:bodyPr spcFirstLastPara="1" wrap="square" lIns="0" tIns="45700" rIns="91425" bIns="45700" anchor="t" anchorCtr="0">
            <a:noAutofit/>
          </a:bodyPr>
          <a:lstStyle>
            <a:lvl1pPr marL="609585" lvl="0" indent="-304792" algn="l" rtl="0">
              <a:lnSpc>
                <a:spcPct val="93000"/>
              </a:lnSpc>
              <a:spcBef>
                <a:spcPts val="400"/>
              </a:spcBef>
              <a:spcAft>
                <a:spcPts val="0"/>
              </a:spcAft>
              <a:buSzPts val="2250"/>
              <a:buNone/>
              <a:defRPr sz="2400">
                <a:solidFill>
                  <a:srgbClr val="FFFFFF"/>
                </a:solidFill>
                <a:latin typeface="Palatino Linotype"/>
                <a:ea typeface="Palatino Linotype"/>
                <a:cs typeface="Palatino Linotype"/>
                <a:sym typeface="Palatino Linotype"/>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pic>
        <p:nvPicPr>
          <p:cNvPr id="313" name="Google Shape;313;p42"/>
          <p:cNvPicPr preferRelativeResize="0"/>
          <p:nvPr/>
        </p:nvPicPr>
        <p:blipFill rotWithShape="1">
          <a:blip r:embed="rId2">
            <a:alphaModFix/>
          </a:blip>
          <a:srcRect b="52283"/>
          <a:stretch/>
        </p:blipFill>
        <p:spPr>
          <a:xfrm>
            <a:off x="5135894" y="1710880"/>
            <a:ext cx="4134489" cy="1142057"/>
          </a:xfrm>
          <a:prstGeom prst="rect">
            <a:avLst/>
          </a:prstGeom>
          <a:noFill/>
          <a:ln>
            <a:noFill/>
          </a:ln>
        </p:spPr>
      </p:pic>
    </p:spTree>
    <p:extLst>
      <p:ext uri="{BB962C8B-B14F-4D97-AF65-F5344CB8AC3E}">
        <p14:creationId xmlns:p14="http://schemas.microsoft.com/office/powerpoint/2010/main" val="269281096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ullpage" type="obj">
  <p:cSld name="fullpage">
    <p:spTree>
      <p:nvGrpSpPr>
        <p:cNvPr id="1" name="Shape 314"/>
        <p:cNvGrpSpPr/>
        <p:nvPr/>
      </p:nvGrpSpPr>
      <p:grpSpPr>
        <a:xfrm>
          <a:off x="0" y="0"/>
          <a:ext cx="0" cy="0"/>
          <a:chOff x="0" y="0"/>
          <a:chExt cx="0" cy="0"/>
        </a:xfrm>
      </p:grpSpPr>
      <p:sp>
        <p:nvSpPr>
          <p:cNvPr id="315" name="Google Shape;315;p43"/>
          <p:cNvSpPr txBox="1">
            <a:spLocks noGrp="1"/>
          </p:cNvSpPr>
          <p:nvPr>
            <p:ph type="title"/>
          </p:nvPr>
        </p:nvSpPr>
        <p:spPr>
          <a:xfrm>
            <a:off x="889131" y="622987"/>
            <a:ext cx="10515600" cy="565600"/>
          </a:xfrm>
          <a:prstGeom prst="rect">
            <a:avLst/>
          </a:prstGeom>
          <a:noFill/>
          <a:ln>
            <a:noFill/>
          </a:ln>
        </p:spPr>
        <p:txBody>
          <a:bodyPr spcFirstLastPara="1" wrap="square" lIns="0" tIns="45700" rIns="91425" bIns="45700" anchor="ctr" anchorCtr="0">
            <a:normAutofit/>
          </a:bodyPr>
          <a:lstStyle>
            <a:lvl1pPr lvl="0" algn="just" rtl="0">
              <a:lnSpc>
                <a:spcPct val="90000"/>
              </a:lnSpc>
              <a:spcBef>
                <a:spcPts val="0"/>
              </a:spcBef>
              <a:spcAft>
                <a:spcPts val="0"/>
              </a:spcAft>
              <a:buClr>
                <a:srgbClr val="262626"/>
              </a:buClr>
              <a:buSzPts val="2400"/>
              <a:buFont typeface="Arial"/>
              <a:buNone/>
              <a:defRPr sz="3200">
                <a:solidFill>
                  <a:srgbClr val="262626"/>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6" name="Google Shape;316;p43"/>
          <p:cNvSpPr txBox="1">
            <a:spLocks noGrp="1"/>
          </p:cNvSpPr>
          <p:nvPr>
            <p:ph type="body" idx="1"/>
          </p:nvPr>
        </p:nvSpPr>
        <p:spPr>
          <a:xfrm>
            <a:off x="889131" y="1421972"/>
            <a:ext cx="10515600" cy="4771600"/>
          </a:xfrm>
          <a:prstGeom prst="rect">
            <a:avLst/>
          </a:prstGeom>
          <a:noFill/>
          <a:ln>
            <a:noFill/>
          </a:ln>
        </p:spPr>
        <p:txBody>
          <a:bodyPr spcFirstLastPara="1" wrap="square" lIns="0" tIns="45700" rIns="91425" bIns="45700" anchor="t" anchorCtr="0">
            <a:noAutofit/>
          </a:bodyPr>
          <a:lstStyle>
            <a:lvl1pPr marL="609585" lvl="0" indent="-495288" algn="l" rtl="0">
              <a:lnSpc>
                <a:spcPct val="100000"/>
              </a:lnSpc>
              <a:spcBef>
                <a:spcPts val="400"/>
              </a:spcBef>
              <a:spcAft>
                <a:spcPts val="0"/>
              </a:spcAft>
              <a:buSzPts val="2250"/>
              <a:buChar char="•"/>
              <a:defRPr sz="2400">
                <a:solidFill>
                  <a:srgbClr val="0C0C0C"/>
                </a:solidFill>
                <a:latin typeface="Arial"/>
                <a:ea typeface="Arial"/>
                <a:cs typeface="Arial"/>
                <a:sym typeface="Arial"/>
              </a:defRPr>
            </a:lvl1pPr>
            <a:lvl2pPr marL="1219170" lvl="1" indent="-463538" algn="l" rtl="0">
              <a:lnSpc>
                <a:spcPct val="100000"/>
              </a:lnSpc>
              <a:spcBef>
                <a:spcPts val="400"/>
              </a:spcBef>
              <a:spcAft>
                <a:spcPts val="0"/>
              </a:spcAft>
              <a:buSzPts val="1875"/>
              <a:buChar char="-"/>
              <a:defRPr sz="2000">
                <a:solidFill>
                  <a:srgbClr val="0C0C0C"/>
                </a:solidFill>
                <a:latin typeface="Arial"/>
                <a:ea typeface="Arial"/>
                <a:cs typeface="Arial"/>
                <a:sym typeface="Arial"/>
              </a:defRPr>
            </a:lvl2pPr>
            <a:lvl3pPr marL="1828754" lvl="2" indent="-447706" algn="l" rtl="0">
              <a:lnSpc>
                <a:spcPct val="100000"/>
              </a:lnSpc>
              <a:spcBef>
                <a:spcPts val="400"/>
              </a:spcBef>
              <a:spcAft>
                <a:spcPts val="0"/>
              </a:spcAft>
              <a:buSzPts val="1688"/>
              <a:buChar char="▪"/>
              <a:defRPr sz="1800">
                <a:solidFill>
                  <a:srgbClr val="0C0C0C"/>
                </a:solidFill>
                <a:latin typeface="Arial"/>
                <a:ea typeface="Arial"/>
                <a:cs typeface="Arial"/>
                <a:sym typeface="Arial"/>
              </a:defRPr>
            </a:lvl3pPr>
            <a:lvl4pPr marL="2438339" lvl="3" indent="-431789" algn="l" rtl="0">
              <a:lnSpc>
                <a:spcPct val="100000"/>
              </a:lnSpc>
              <a:spcBef>
                <a:spcPts val="400"/>
              </a:spcBef>
              <a:spcAft>
                <a:spcPts val="0"/>
              </a:spcAft>
              <a:buSzPts val="1500"/>
              <a:buChar char="-"/>
              <a:defRPr sz="1600">
                <a:solidFill>
                  <a:srgbClr val="0C0C0C"/>
                </a:solidFill>
                <a:latin typeface="Arial"/>
                <a:ea typeface="Arial"/>
                <a:cs typeface="Arial"/>
                <a:sym typeface="Arial"/>
              </a:defRPr>
            </a:lvl4pPr>
            <a:lvl5pPr marL="3047924" lvl="4" indent="-431789" algn="l" rtl="0">
              <a:lnSpc>
                <a:spcPct val="100000"/>
              </a:lnSpc>
              <a:spcBef>
                <a:spcPts val="400"/>
              </a:spcBef>
              <a:spcAft>
                <a:spcPts val="0"/>
              </a:spcAft>
              <a:buSzPts val="1500"/>
              <a:buChar char="-"/>
              <a:defRPr sz="1600">
                <a:solidFill>
                  <a:srgbClr val="0C0C0C"/>
                </a:solidFill>
                <a:latin typeface="Arial"/>
                <a:ea typeface="Arial"/>
                <a:cs typeface="Arial"/>
                <a:sym typeface="Arial"/>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317" name="Google Shape;317;p43"/>
          <p:cNvSpPr txBox="1">
            <a:spLocks noGrp="1"/>
          </p:cNvSpPr>
          <p:nvPr>
            <p:ph type="sldNum" idx="12"/>
          </p:nvPr>
        </p:nvSpPr>
        <p:spPr>
          <a:xfrm>
            <a:off x="8610600" y="6356351"/>
            <a:ext cx="2743200" cy="365200"/>
          </a:xfrm>
          <a:prstGeom prst="rect">
            <a:avLst/>
          </a:prstGeom>
          <a:noFill/>
          <a:ln>
            <a:noFill/>
          </a:ln>
        </p:spPr>
        <p:txBody>
          <a:bodyPr spcFirstLastPara="1" wrap="square" lIns="91425" tIns="45700" rIns="91425" bIns="45700" anchor="t" anchorCtr="0">
            <a:noAutofit/>
          </a:bodyPr>
          <a:lstStyle>
            <a:lvl1pPr marL="0" marR="0" lvl="0" indent="0" algn="l" rtl="0">
              <a:lnSpc>
                <a:spcPct val="93000"/>
              </a:lnSpc>
              <a:spcBef>
                <a:spcPts val="0"/>
              </a:spcBef>
              <a:spcAft>
                <a:spcPts val="0"/>
              </a:spcAft>
              <a:buClr>
                <a:srgbClr val="000000"/>
              </a:buClr>
              <a:buSzPts val="1050"/>
              <a:buFont typeface="Arial"/>
              <a:buNone/>
              <a:defRPr sz="1400" b="0" i="0" u="none" strike="noStrike" cap="none">
                <a:solidFill>
                  <a:srgbClr val="0C0C0C"/>
                </a:solidFill>
                <a:latin typeface="Arial"/>
                <a:ea typeface="Arial"/>
                <a:cs typeface="Arial"/>
                <a:sym typeface="Arial"/>
              </a:defRPr>
            </a:lvl1pPr>
            <a:lvl2pPr marL="0" marR="0" lvl="1" indent="0" algn="l" rtl="0">
              <a:lnSpc>
                <a:spcPct val="93000"/>
              </a:lnSpc>
              <a:spcBef>
                <a:spcPts val="0"/>
              </a:spcBef>
              <a:spcAft>
                <a:spcPts val="0"/>
              </a:spcAft>
              <a:buClr>
                <a:srgbClr val="000000"/>
              </a:buClr>
              <a:buSzPts val="1050"/>
              <a:buFont typeface="Arial"/>
              <a:buNone/>
              <a:defRPr sz="1400" b="0" i="0" u="none" strike="noStrike" cap="none">
                <a:solidFill>
                  <a:srgbClr val="0C0C0C"/>
                </a:solidFill>
                <a:latin typeface="Arial"/>
                <a:ea typeface="Arial"/>
                <a:cs typeface="Arial"/>
                <a:sym typeface="Arial"/>
              </a:defRPr>
            </a:lvl2pPr>
            <a:lvl3pPr marL="0" marR="0" lvl="2" indent="0" algn="l" rtl="0">
              <a:lnSpc>
                <a:spcPct val="93000"/>
              </a:lnSpc>
              <a:spcBef>
                <a:spcPts val="0"/>
              </a:spcBef>
              <a:spcAft>
                <a:spcPts val="0"/>
              </a:spcAft>
              <a:buClr>
                <a:srgbClr val="000000"/>
              </a:buClr>
              <a:buSzPts val="1050"/>
              <a:buFont typeface="Arial"/>
              <a:buNone/>
              <a:defRPr sz="1400" b="0" i="0" u="none" strike="noStrike" cap="none">
                <a:solidFill>
                  <a:srgbClr val="0C0C0C"/>
                </a:solidFill>
                <a:latin typeface="Arial"/>
                <a:ea typeface="Arial"/>
                <a:cs typeface="Arial"/>
                <a:sym typeface="Arial"/>
              </a:defRPr>
            </a:lvl3pPr>
            <a:lvl4pPr marL="0" marR="0" lvl="3" indent="0" algn="l" rtl="0">
              <a:lnSpc>
                <a:spcPct val="93000"/>
              </a:lnSpc>
              <a:spcBef>
                <a:spcPts val="0"/>
              </a:spcBef>
              <a:spcAft>
                <a:spcPts val="0"/>
              </a:spcAft>
              <a:buClr>
                <a:srgbClr val="000000"/>
              </a:buClr>
              <a:buSzPts val="1050"/>
              <a:buFont typeface="Arial"/>
              <a:buNone/>
              <a:defRPr sz="1400" b="0" i="0" u="none" strike="noStrike" cap="none">
                <a:solidFill>
                  <a:srgbClr val="0C0C0C"/>
                </a:solidFill>
                <a:latin typeface="Arial"/>
                <a:ea typeface="Arial"/>
                <a:cs typeface="Arial"/>
                <a:sym typeface="Arial"/>
              </a:defRPr>
            </a:lvl4pPr>
            <a:lvl5pPr marL="0" marR="0" lvl="4" indent="0" algn="l" rtl="0">
              <a:lnSpc>
                <a:spcPct val="93000"/>
              </a:lnSpc>
              <a:spcBef>
                <a:spcPts val="0"/>
              </a:spcBef>
              <a:spcAft>
                <a:spcPts val="0"/>
              </a:spcAft>
              <a:buClr>
                <a:srgbClr val="000000"/>
              </a:buClr>
              <a:buSzPts val="1050"/>
              <a:buFont typeface="Arial"/>
              <a:buNone/>
              <a:defRPr sz="1400" b="0" i="0" u="none" strike="noStrike" cap="none">
                <a:solidFill>
                  <a:srgbClr val="0C0C0C"/>
                </a:solidFill>
                <a:latin typeface="Arial"/>
                <a:ea typeface="Arial"/>
                <a:cs typeface="Arial"/>
                <a:sym typeface="Arial"/>
              </a:defRPr>
            </a:lvl5pPr>
            <a:lvl6pPr marL="0" marR="0" lvl="5" indent="0" algn="l" rtl="0">
              <a:lnSpc>
                <a:spcPct val="93000"/>
              </a:lnSpc>
              <a:spcBef>
                <a:spcPts val="0"/>
              </a:spcBef>
              <a:spcAft>
                <a:spcPts val="0"/>
              </a:spcAft>
              <a:buClr>
                <a:srgbClr val="000000"/>
              </a:buClr>
              <a:buSzPts val="1050"/>
              <a:buFont typeface="Arial"/>
              <a:buNone/>
              <a:defRPr sz="1400" b="0" i="0" u="none" strike="noStrike" cap="none">
                <a:solidFill>
                  <a:srgbClr val="0C0C0C"/>
                </a:solidFill>
                <a:latin typeface="Arial"/>
                <a:ea typeface="Arial"/>
                <a:cs typeface="Arial"/>
                <a:sym typeface="Arial"/>
              </a:defRPr>
            </a:lvl6pPr>
            <a:lvl7pPr marL="0" marR="0" lvl="6" indent="0" algn="l" rtl="0">
              <a:lnSpc>
                <a:spcPct val="93000"/>
              </a:lnSpc>
              <a:spcBef>
                <a:spcPts val="0"/>
              </a:spcBef>
              <a:spcAft>
                <a:spcPts val="0"/>
              </a:spcAft>
              <a:buClr>
                <a:srgbClr val="000000"/>
              </a:buClr>
              <a:buSzPts val="1050"/>
              <a:buFont typeface="Arial"/>
              <a:buNone/>
              <a:defRPr sz="1400" b="0" i="0" u="none" strike="noStrike" cap="none">
                <a:solidFill>
                  <a:srgbClr val="0C0C0C"/>
                </a:solidFill>
                <a:latin typeface="Arial"/>
                <a:ea typeface="Arial"/>
                <a:cs typeface="Arial"/>
                <a:sym typeface="Arial"/>
              </a:defRPr>
            </a:lvl7pPr>
            <a:lvl8pPr marL="0" marR="0" lvl="7" indent="0" algn="l" rtl="0">
              <a:lnSpc>
                <a:spcPct val="93000"/>
              </a:lnSpc>
              <a:spcBef>
                <a:spcPts val="0"/>
              </a:spcBef>
              <a:spcAft>
                <a:spcPts val="0"/>
              </a:spcAft>
              <a:buClr>
                <a:srgbClr val="000000"/>
              </a:buClr>
              <a:buSzPts val="1050"/>
              <a:buFont typeface="Arial"/>
              <a:buNone/>
              <a:defRPr sz="1400" b="0" i="0" u="none" strike="noStrike" cap="none">
                <a:solidFill>
                  <a:srgbClr val="0C0C0C"/>
                </a:solidFill>
                <a:latin typeface="Arial"/>
                <a:ea typeface="Arial"/>
                <a:cs typeface="Arial"/>
                <a:sym typeface="Arial"/>
              </a:defRPr>
            </a:lvl8pPr>
            <a:lvl9pPr marL="0" marR="0" lvl="8" indent="0" algn="l" rtl="0">
              <a:lnSpc>
                <a:spcPct val="93000"/>
              </a:lnSpc>
              <a:spcBef>
                <a:spcPts val="0"/>
              </a:spcBef>
              <a:spcAft>
                <a:spcPts val="0"/>
              </a:spcAft>
              <a:buClr>
                <a:srgbClr val="000000"/>
              </a:buClr>
              <a:buSzPts val="1050"/>
              <a:buFont typeface="Arial"/>
              <a:buNone/>
              <a:defRPr sz="1400" b="0" i="0" u="none" strike="noStrike" cap="none">
                <a:solidFill>
                  <a:srgbClr val="0C0C0C"/>
                </a:solidFill>
                <a:latin typeface="Arial"/>
                <a:ea typeface="Arial"/>
                <a:cs typeface="Arial"/>
                <a:sym typeface="Arial"/>
              </a:defRPr>
            </a:lvl9pPr>
          </a:lstStyle>
          <a:p>
            <a:fld id="{00000000-1234-1234-1234-123412341234}" type="slidenum">
              <a:rPr lang="en" smtClean="0"/>
              <a:pPr/>
              <a:t>‹#›</a:t>
            </a:fld>
            <a:endParaRPr lang="en"/>
          </a:p>
        </p:txBody>
      </p:sp>
      <p:pic>
        <p:nvPicPr>
          <p:cNvPr id="318" name="Google Shape;318;p43"/>
          <p:cNvPicPr preferRelativeResize="0"/>
          <p:nvPr/>
        </p:nvPicPr>
        <p:blipFill rotWithShape="1">
          <a:blip r:embed="rId2">
            <a:alphaModFix/>
          </a:blip>
          <a:srcRect b="37319"/>
          <a:stretch/>
        </p:blipFill>
        <p:spPr>
          <a:xfrm>
            <a:off x="881449" y="6281647"/>
            <a:ext cx="1647567" cy="439828"/>
          </a:xfrm>
          <a:prstGeom prst="rect">
            <a:avLst/>
          </a:prstGeom>
          <a:noFill/>
          <a:ln>
            <a:noFill/>
          </a:ln>
        </p:spPr>
      </p:pic>
    </p:spTree>
    <p:extLst>
      <p:ext uri="{BB962C8B-B14F-4D97-AF65-F5344CB8AC3E}">
        <p14:creationId xmlns:p14="http://schemas.microsoft.com/office/powerpoint/2010/main" val="3963561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19"/>
        <p:cNvGrpSpPr/>
        <p:nvPr/>
      </p:nvGrpSpPr>
      <p:grpSpPr>
        <a:xfrm>
          <a:off x="0" y="0"/>
          <a:ext cx="0" cy="0"/>
          <a:chOff x="0" y="0"/>
          <a:chExt cx="0" cy="0"/>
        </a:xfrm>
      </p:grpSpPr>
      <p:sp>
        <p:nvSpPr>
          <p:cNvPr id="320" name="Google Shape;320;p44"/>
          <p:cNvSpPr txBox="1">
            <a:spLocks noGrp="1"/>
          </p:cNvSpPr>
          <p:nvPr>
            <p:ph type="title"/>
          </p:nvPr>
        </p:nvSpPr>
        <p:spPr>
          <a:xfrm>
            <a:off x="143339" y="147264"/>
            <a:ext cx="11124400" cy="360400"/>
          </a:xfrm>
          <a:prstGeom prst="rect">
            <a:avLst/>
          </a:prstGeom>
          <a:noFill/>
          <a:ln>
            <a:noFill/>
          </a:ln>
        </p:spPr>
        <p:txBody>
          <a:bodyPr spcFirstLastPara="1" wrap="square" lIns="0" tIns="45700" rIns="91425" bIns="45700" anchor="ctr" anchorCtr="0">
            <a:noAutofit/>
          </a:bodyPr>
          <a:lstStyle>
            <a:lvl1pPr lvl="0" algn="just" rtl="0">
              <a:lnSpc>
                <a:spcPct val="90000"/>
              </a:lnSpc>
              <a:spcBef>
                <a:spcPts val="0"/>
              </a:spcBef>
              <a:spcAft>
                <a:spcPts val="0"/>
              </a:spcAft>
              <a:buClr>
                <a:schemeClr val="accent1"/>
              </a:buClr>
              <a:buSzPts val="2000"/>
              <a:buFont typeface="Arial"/>
              <a:buNone/>
              <a:defRPr sz="2667"/>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1" name="Google Shape;321;p44"/>
          <p:cNvSpPr txBox="1">
            <a:spLocks noGrp="1"/>
          </p:cNvSpPr>
          <p:nvPr>
            <p:ph type="body" idx="1"/>
          </p:nvPr>
        </p:nvSpPr>
        <p:spPr>
          <a:xfrm>
            <a:off x="431371" y="931333"/>
            <a:ext cx="11234800" cy="5570000"/>
          </a:xfrm>
          <a:prstGeom prst="rect">
            <a:avLst/>
          </a:prstGeom>
          <a:noFill/>
          <a:ln>
            <a:noFill/>
          </a:ln>
        </p:spPr>
        <p:txBody>
          <a:bodyPr spcFirstLastPara="1" wrap="square" lIns="0" tIns="45700" rIns="91425" bIns="45700" anchor="t" anchorCtr="0">
            <a:noAutofit/>
          </a:bodyPr>
          <a:lstStyle>
            <a:lvl1pPr marL="609585" lvl="0" indent="-495288" algn="l" rtl="0">
              <a:lnSpc>
                <a:spcPct val="100000"/>
              </a:lnSpc>
              <a:spcBef>
                <a:spcPts val="400"/>
              </a:spcBef>
              <a:spcAft>
                <a:spcPts val="0"/>
              </a:spcAft>
              <a:buSzPts val="2250"/>
              <a:buChar char="•"/>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271608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2"/>
        <p:cNvGrpSpPr/>
        <p:nvPr/>
      </p:nvGrpSpPr>
      <p:grpSpPr>
        <a:xfrm>
          <a:off x="0" y="0"/>
          <a:ext cx="0" cy="0"/>
          <a:chOff x="0" y="0"/>
          <a:chExt cx="0" cy="0"/>
        </a:xfrm>
      </p:grpSpPr>
    </p:spTree>
    <p:extLst>
      <p:ext uri="{BB962C8B-B14F-4D97-AF65-F5344CB8AC3E}">
        <p14:creationId xmlns:p14="http://schemas.microsoft.com/office/powerpoint/2010/main" val="517805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 Column Text">
  <p:cSld name="2 Column Text">
    <p:spTree>
      <p:nvGrpSpPr>
        <p:cNvPr id="1" name="Shape 323"/>
        <p:cNvGrpSpPr/>
        <p:nvPr/>
      </p:nvGrpSpPr>
      <p:grpSpPr>
        <a:xfrm>
          <a:off x="0" y="0"/>
          <a:ext cx="0" cy="0"/>
          <a:chOff x="0" y="0"/>
          <a:chExt cx="0" cy="0"/>
        </a:xfrm>
      </p:grpSpPr>
      <p:sp>
        <p:nvSpPr>
          <p:cNvPr id="324" name="Google Shape;324;p46"/>
          <p:cNvSpPr txBox="1">
            <a:spLocks noGrp="1"/>
          </p:cNvSpPr>
          <p:nvPr>
            <p:ph type="body" idx="1"/>
          </p:nvPr>
        </p:nvSpPr>
        <p:spPr>
          <a:xfrm>
            <a:off x="666751" y="1784351"/>
            <a:ext cx="5247200" cy="3852800"/>
          </a:xfrm>
          <a:prstGeom prst="rect">
            <a:avLst/>
          </a:prstGeom>
          <a:noFill/>
          <a:ln>
            <a:noFill/>
          </a:ln>
        </p:spPr>
        <p:txBody>
          <a:bodyPr spcFirstLastPara="1" wrap="square" lIns="0" tIns="45700" rIns="91425" bIns="45700" anchor="t" anchorCtr="0">
            <a:noAutofit/>
          </a:bodyPr>
          <a:lstStyle>
            <a:lvl1pPr marL="609585" lvl="0" indent="-474121" algn="l" rtl="0">
              <a:lnSpc>
                <a:spcPct val="100000"/>
              </a:lnSpc>
              <a:spcBef>
                <a:spcPts val="400"/>
              </a:spcBef>
              <a:spcAft>
                <a:spcPts val="0"/>
              </a:spcAft>
              <a:buSzPts val="2000"/>
              <a:buChar char="•"/>
              <a:defRPr sz="2133"/>
            </a:lvl1pPr>
            <a:lvl2pPr marL="1219170" lvl="1" indent="-474121" algn="l" rtl="0">
              <a:lnSpc>
                <a:spcPct val="100000"/>
              </a:lnSpc>
              <a:spcBef>
                <a:spcPts val="400"/>
              </a:spcBef>
              <a:spcAft>
                <a:spcPts val="0"/>
              </a:spcAft>
              <a:buSzPts val="2000"/>
              <a:buChar char="-"/>
              <a:defRPr sz="2133"/>
            </a:lvl2pPr>
            <a:lvl3pPr marL="1828754" lvl="2" indent="-474121" algn="l" rtl="0">
              <a:lnSpc>
                <a:spcPct val="100000"/>
              </a:lnSpc>
              <a:spcBef>
                <a:spcPts val="400"/>
              </a:spcBef>
              <a:spcAft>
                <a:spcPts val="0"/>
              </a:spcAft>
              <a:buSzPts val="2000"/>
              <a:buChar char="▪"/>
              <a:defRPr sz="2133"/>
            </a:lvl3pPr>
            <a:lvl4pPr marL="2438339" lvl="3" indent="-474121" algn="l" rtl="0">
              <a:lnSpc>
                <a:spcPct val="100000"/>
              </a:lnSpc>
              <a:spcBef>
                <a:spcPts val="400"/>
              </a:spcBef>
              <a:spcAft>
                <a:spcPts val="0"/>
              </a:spcAft>
              <a:buSzPts val="2000"/>
              <a:buChar char="-"/>
              <a:defRPr sz="2133"/>
            </a:lvl4pPr>
            <a:lvl5pPr marL="3047924" lvl="4" indent="-452955" algn="l" rtl="0">
              <a:lnSpc>
                <a:spcPct val="100000"/>
              </a:lnSpc>
              <a:spcBef>
                <a:spcPts val="400"/>
              </a:spcBef>
              <a:spcAft>
                <a:spcPts val="0"/>
              </a:spcAft>
              <a:buSzPts val="1750"/>
              <a:buChar char="-"/>
              <a:defRPr sz="1867"/>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325" name="Google Shape;325;p46"/>
          <p:cNvSpPr txBox="1">
            <a:spLocks noGrp="1"/>
          </p:cNvSpPr>
          <p:nvPr>
            <p:ph type="body" idx="2"/>
          </p:nvPr>
        </p:nvSpPr>
        <p:spPr>
          <a:xfrm>
            <a:off x="6278037" y="1784351"/>
            <a:ext cx="5247200" cy="3852800"/>
          </a:xfrm>
          <a:prstGeom prst="rect">
            <a:avLst/>
          </a:prstGeom>
          <a:noFill/>
          <a:ln>
            <a:noFill/>
          </a:ln>
        </p:spPr>
        <p:txBody>
          <a:bodyPr spcFirstLastPara="1" wrap="square" lIns="0" tIns="45700" rIns="91425" bIns="45700" anchor="t" anchorCtr="0">
            <a:noAutofit/>
          </a:bodyPr>
          <a:lstStyle>
            <a:lvl1pPr marL="609585" lvl="0" indent="-474121" algn="l" rtl="0">
              <a:lnSpc>
                <a:spcPct val="100000"/>
              </a:lnSpc>
              <a:spcBef>
                <a:spcPts val="400"/>
              </a:spcBef>
              <a:spcAft>
                <a:spcPts val="0"/>
              </a:spcAft>
              <a:buSzPts val="2000"/>
              <a:buChar char="•"/>
              <a:defRPr sz="2133"/>
            </a:lvl1pPr>
            <a:lvl2pPr marL="1219170" lvl="1" indent="-474121" algn="l" rtl="0">
              <a:lnSpc>
                <a:spcPct val="100000"/>
              </a:lnSpc>
              <a:spcBef>
                <a:spcPts val="400"/>
              </a:spcBef>
              <a:spcAft>
                <a:spcPts val="0"/>
              </a:spcAft>
              <a:buSzPts val="2000"/>
              <a:buChar char="-"/>
              <a:defRPr sz="2133"/>
            </a:lvl2pPr>
            <a:lvl3pPr marL="1828754" lvl="2" indent="-474121" algn="l" rtl="0">
              <a:lnSpc>
                <a:spcPct val="100000"/>
              </a:lnSpc>
              <a:spcBef>
                <a:spcPts val="400"/>
              </a:spcBef>
              <a:spcAft>
                <a:spcPts val="0"/>
              </a:spcAft>
              <a:buSzPts val="2000"/>
              <a:buChar char="▪"/>
              <a:defRPr sz="2133"/>
            </a:lvl3pPr>
            <a:lvl4pPr marL="2438339" lvl="3" indent="-474121" algn="l" rtl="0">
              <a:lnSpc>
                <a:spcPct val="100000"/>
              </a:lnSpc>
              <a:spcBef>
                <a:spcPts val="400"/>
              </a:spcBef>
              <a:spcAft>
                <a:spcPts val="0"/>
              </a:spcAft>
              <a:buSzPts val="2000"/>
              <a:buChar char="-"/>
              <a:defRPr sz="2133"/>
            </a:lvl4pPr>
            <a:lvl5pPr marL="3047924" lvl="4" indent="-452955" algn="l" rtl="0">
              <a:lnSpc>
                <a:spcPct val="100000"/>
              </a:lnSpc>
              <a:spcBef>
                <a:spcPts val="400"/>
              </a:spcBef>
              <a:spcAft>
                <a:spcPts val="0"/>
              </a:spcAft>
              <a:buSzPts val="1750"/>
              <a:buChar char="-"/>
              <a:defRPr sz="1867"/>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326" name="Google Shape;326;p46"/>
          <p:cNvSpPr txBox="1">
            <a:spLocks noGrp="1"/>
          </p:cNvSpPr>
          <p:nvPr>
            <p:ph type="body" idx="3"/>
          </p:nvPr>
        </p:nvSpPr>
        <p:spPr>
          <a:xfrm>
            <a:off x="666751" y="1220755"/>
            <a:ext cx="5247200" cy="4320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2250"/>
              <a:buFont typeface="Arial"/>
              <a:buNone/>
              <a:defRPr sz="2400" b="1">
                <a:solidFill>
                  <a:srgbClr val="222222"/>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327" name="Google Shape;327;p46"/>
          <p:cNvSpPr txBox="1">
            <a:spLocks noGrp="1"/>
          </p:cNvSpPr>
          <p:nvPr>
            <p:ph type="body" idx="4"/>
          </p:nvPr>
        </p:nvSpPr>
        <p:spPr>
          <a:xfrm>
            <a:off x="6288617" y="1220755"/>
            <a:ext cx="5280000" cy="4320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2250"/>
              <a:buFont typeface="Arial"/>
              <a:buNone/>
              <a:defRPr sz="2400" b="1">
                <a:solidFill>
                  <a:srgbClr val="222222"/>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328" name="Google Shape;328;p46"/>
          <p:cNvSpPr txBox="1">
            <a:spLocks noGrp="1"/>
          </p:cNvSpPr>
          <p:nvPr>
            <p:ph type="title"/>
          </p:nvPr>
        </p:nvSpPr>
        <p:spPr>
          <a:xfrm>
            <a:off x="666751" y="366185"/>
            <a:ext cx="10850000" cy="745200"/>
          </a:xfrm>
          <a:prstGeom prst="rect">
            <a:avLst/>
          </a:prstGeom>
          <a:noFill/>
          <a:ln>
            <a:noFill/>
          </a:ln>
        </p:spPr>
        <p:txBody>
          <a:bodyPr spcFirstLastPara="1" wrap="square" lIns="0" tIns="45700" rIns="91425" bIns="45700" anchor="ctr" anchorCtr="0">
            <a:noAutofit/>
          </a:bodyPr>
          <a:lstStyle>
            <a:lvl1pPr lvl="0" algn="just" rtl="0">
              <a:lnSpc>
                <a:spcPct val="90000"/>
              </a:lnSpc>
              <a:spcBef>
                <a:spcPts val="0"/>
              </a:spcBef>
              <a:spcAft>
                <a:spcPts val="0"/>
              </a:spcAft>
              <a:buClr>
                <a:schemeClr val="accent1"/>
              </a:buClr>
              <a:buSzPts val="2400"/>
              <a:buFont typeface="Arial"/>
              <a:buNone/>
              <a:defRPr>
                <a:solidFill>
                  <a:schemeClr val="accent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9" name="Google Shape;329;p46"/>
          <p:cNvSpPr txBox="1">
            <a:spLocks noGrp="1"/>
          </p:cNvSpPr>
          <p:nvPr>
            <p:ph type="ftr" idx="11"/>
          </p:nvPr>
        </p:nvSpPr>
        <p:spPr>
          <a:xfrm>
            <a:off x="675216" y="5655759"/>
            <a:ext cx="10833200" cy="514800"/>
          </a:xfrm>
          <a:prstGeom prst="rect">
            <a:avLst/>
          </a:prstGeom>
          <a:noFill/>
          <a:ln>
            <a:noFill/>
          </a:ln>
        </p:spPr>
        <p:txBody>
          <a:bodyPr spcFirstLastPara="1" wrap="square" lIns="0" tIns="45700" rIns="91425" bIns="45700" anchor="ctr" anchorCtr="0">
            <a:noAutofit/>
          </a:bodyPr>
          <a:lstStyle>
            <a:lvl1pPr lvl="0" algn="l" rtl="0">
              <a:lnSpc>
                <a:spcPct val="93000"/>
              </a:lnSpc>
              <a:spcBef>
                <a:spcPts val="0"/>
              </a:spcBef>
              <a:spcAft>
                <a:spcPts val="0"/>
              </a:spcAft>
              <a:buSzPts val="1400"/>
              <a:buNone/>
              <a:defRPr/>
            </a:lvl1pPr>
            <a:lvl2pPr lvl="1" algn="l" rtl="0">
              <a:lnSpc>
                <a:spcPct val="93000"/>
              </a:lnSpc>
              <a:spcBef>
                <a:spcPts val="0"/>
              </a:spcBef>
              <a:spcAft>
                <a:spcPts val="0"/>
              </a:spcAft>
              <a:buSzPts val="1400"/>
              <a:buNone/>
              <a:defRPr/>
            </a:lvl2pPr>
            <a:lvl3pPr lvl="2" algn="l" rtl="0">
              <a:lnSpc>
                <a:spcPct val="93000"/>
              </a:lnSpc>
              <a:spcBef>
                <a:spcPts val="0"/>
              </a:spcBef>
              <a:spcAft>
                <a:spcPts val="0"/>
              </a:spcAft>
              <a:buSzPts val="1400"/>
              <a:buNone/>
              <a:defRPr/>
            </a:lvl3pPr>
            <a:lvl4pPr lvl="3" algn="l" rtl="0">
              <a:lnSpc>
                <a:spcPct val="93000"/>
              </a:lnSpc>
              <a:spcBef>
                <a:spcPts val="0"/>
              </a:spcBef>
              <a:spcAft>
                <a:spcPts val="0"/>
              </a:spcAft>
              <a:buSzPts val="1400"/>
              <a:buNone/>
              <a:defRPr/>
            </a:lvl4pPr>
            <a:lvl5pPr lvl="4" algn="l" rtl="0">
              <a:lnSpc>
                <a:spcPct val="93000"/>
              </a:lnSpc>
              <a:spcBef>
                <a:spcPts val="0"/>
              </a:spcBef>
              <a:spcAft>
                <a:spcPts val="0"/>
              </a:spcAft>
              <a:buSzPts val="1400"/>
              <a:buNone/>
              <a:defRPr/>
            </a:lvl5pPr>
            <a:lvl6pPr lvl="5" algn="l" rtl="0">
              <a:lnSpc>
                <a:spcPct val="93000"/>
              </a:lnSpc>
              <a:spcBef>
                <a:spcPts val="0"/>
              </a:spcBef>
              <a:spcAft>
                <a:spcPts val="0"/>
              </a:spcAft>
              <a:buSzPts val="1400"/>
              <a:buNone/>
              <a:defRPr/>
            </a:lvl6pPr>
            <a:lvl7pPr lvl="6" algn="l" rtl="0">
              <a:lnSpc>
                <a:spcPct val="93000"/>
              </a:lnSpc>
              <a:spcBef>
                <a:spcPts val="0"/>
              </a:spcBef>
              <a:spcAft>
                <a:spcPts val="0"/>
              </a:spcAft>
              <a:buSzPts val="1400"/>
              <a:buNone/>
              <a:defRPr/>
            </a:lvl7pPr>
            <a:lvl8pPr lvl="7" algn="l" rtl="0">
              <a:lnSpc>
                <a:spcPct val="93000"/>
              </a:lnSpc>
              <a:spcBef>
                <a:spcPts val="0"/>
              </a:spcBef>
              <a:spcAft>
                <a:spcPts val="0"/>
              </a:spcAft>
              <a:buSzPts val="1400"/>
              <a:buNone/>
              <a:defRPr/>
            </a:lvl8pPr>
            <a:lvl9pPr lvl="8" algn="l" rtl="0">
              <a:lnSpc>
                <a:spcPct val="93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235927968"/>
      </p:ext>
    </p:extLst>
  </p:cSld>
  <p:clrMapOvr>
    <a:masterClrMapping/>
  </p:clrMapOvr>
  <p:extLst>
    <p:ext uri="{DCECCB84-F9BA-43D5-87BE-67443E8EF086}">
      <p15:sldGuideLst xmlns:p15="http://schemas.microsoft.com/office/powerpoint/2012/main">
        <p15:guide id="1" orient="horz" pos="84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A9C06475-173B-4037-9FD8-7FC6CDFCEBD9}" type="datetimeFigureOut">
              <a:rPr lang="de-CH" smtClean="0"/>
              <a:t>14.08.2024</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01EE2EA8-7B86-461A-A3A5-BFBB7E6D6549}" type="slidenum">
              <a:rPr lang="de-CH" smtClean="0"/>
              <a:t>‹#›</a:t>
            </a:fld>
            <a:endParaRPr lang="de-CH"/>
          </a:p>
        </p:txBody>
      </p:sp>
    </p:spTree>
    <p:extLst>
      <p:ext uri="{BB962C8B-B14F-4D97-AF65-F5344CB8AC3E}">
        <p14:creationId xmlns:p14="http://schemas.microsoft.com/office/powerpoint/2010/main" val="15801519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Contact Us">
  <p:cSld name="Contact Us">
    <p:bg>
      <p:bgPr>
        <a:solidFill>
          <a:srgbClr val="FFFFFF"/>
        </a:solidFill>
        <a:effectLst/>
      </p:bgPr>
    </p:bg>
    <p:spTree>
      <p:nvGrpSpPr>
        <p:cNvPr id="1" name="Shape 330"/>
        <p:cNvGrpSpPr/>
        <p:nvPr/>
      </p:nvGrpSpPr>
      <p:grpSpPr>
        <a:xfrm>
          <a:off x="0" y="0"/>
          <a:ext cx="0" cy="0"/>
          <a:chOff x="0" y="0"/>
          <a:chExt cx="0" cy="0"/>
        </a:xfrm>
      </p:grpSpPr>
      <p:pic>
        <p:nvPicPr>
          <p:cNvPr id="331" name="Google Shape;331;p47"/>
          <p:cNvPicPr preferRelativeResize="0"/>
          <p:nvPr/>
        </p:nvPicPr>
        <p:blipFill rotWithShape="1">
          <a:blip r:embed="rId2">
            <a:alphaModFix/>
          </a:blip>
          <a:srcRect b="53518"/>
          <a:stretch/>
        </p:blipFill>
        <p:spPr>
          <a:xfrm>
            <a:off x="666751" y="2386152"/>
            <a:ext cx="3358300" cy="903625"/>
          </a:xfrm>
          <a:prstGeom prst="rect">
            <a:avLst/>
          </a:prstGeom>
          <a:noFill/>
          <a:ln>
            <a:noFill/>
          </a:ln>
        </p:spPr>
      </p:pic>
      <p:grpSp>
        <p:nvGrpSpPr>
          <p:cNvPr id="332" name="Google Shape;332;p47"/>
          <p:cNvGrpSpPr/>
          <p:nvPr/>
        </p:nvGrpSpPr>
        <p:grpSpPr>
          <a:xfrm>
            <a:off x="4233" y="6761672"/>
            <a:ext cx="12192000" cy="104400"/>
            <a:chOff x="0" y="5071254"/>
            <a:chExt cx="9144000" cy="78300"/>
          </a:xfrm>
        </p:grpSpPr>
        <p:sp>
          <p:nvSpPr>
            <p:cNvPr id="333" name="Google Shape;333;p47"/>
            <p:cNvSpPr/>
            <p:nvPr/>
          </p:nvSpPr>
          <p:spPr>
            <a:xfrm>
              <a:off x="0" y="5071254"/>
              <a:ext cx="2016000" cy="78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rgbClr val="000000"/>
                </a:buClr>
                <a:buSzPts val="1800"/>
                <a:buFont typeface="Arial"/>
                <a:buNone/>
              </a:pPr>
              <a:endParaRPr sz="2400" b="0" i="0" u="none" strike="noStrike" cap="none">
                <a:solidFill>
                  <a:schemeClr val="lt1"/>
                </a:solidFill>
                <a:latin typeface="Arial"/>
                <a:ea typeface="Arial"/>
                <a:cs typeface="Arial"/>
                <a:sym typeface="Arial"/>
              </a:endParaRPr>
            </a:p>
          </p:txBody>
        </p:sp>
        <p:sp>
          <p:nvSpPr>
            <p:cNvPr id="334" name="Google Shape;334;p47"/>
            <p:cNvSpPr/>
            <p:nvPr/>
          </p:nvSpPr>
          <p:spPr>
            <a:xfrm>
              <a:off x="2016000" y="5071254"/>
              <a:ext cx="7128000" cy="78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rgbClr val="000000"/>
                </a:buClr>
                <a:buSzPts val="1800"/>
                <a:buFont typeface="Arial"/>
                <a:buNone/>
              </a:pPr>
              <a:endParaRPr sz="2400" b="0" i="0" u="none" strike="noStrike" cap="none">
                <a:solidFill>
                  <a:schemeClr val="lt1"/>
                </a:solidFill>
                <a:latin typeface="Arial"/>
                <a:ea typeface="Arial"/>
                <a:cs typeface="Arial"/>
                <a:sym typeface="Arial"/>
              </a:endParaRPr>
            </a:p>
          </p:txBody>
        </p:sp>
      </p:grpSp>
      <p:sp>
        <p:nvSpPr>
          <p:cNvPr id="335" name="Google Shape;335;p47"/>
          <p:cNvSpPr txBox="1">
            <a:spLocks noGrp="1"/>
          </p:cNvSpPr>
          <p:nvPr>
            <p:ph type="body" idx="1"/>
          </p:nvPr>
        </p:nvSpPr>
        <p:spPr>
          <a:xfrm>
            <a:off x="666749" y="3547453"/>
            <a:ext cx="10850000" cy="824000"/>
          </a:xfrm>
          <a:prstGeom prst="rect">
            <a:avLst/>
          </a:prstGeom>
          <a:noFill/>
          <a:ln>
            <a:noFill/>
          </a:ln>
        </p:spPr>
        <p:txBody>
          <a:bodyPr spcFirstLastPara="1" wrap="square" lIns="0" tIns="45700" rIns="91425" bIns="45700" anchor="ctr" anchorCtr="0">
            <a:noAutofit/>
          </a:bodyPr>
          <a:lstStyle>
            <a:lvl1pPr marL="609585" lvl="0" indent="-304792" algn="l" rtl="0">
              <a:lnSpc>
                <a:spcPct val="100000"/>
              </a:lnSpc>
              <a:spcBef>
                <a:spcPts val="400"/>
              </a:spcBef>
              <a:spcAft>
                <a:spcPts val="0"/>
              </a:spcAft>
              <a:buSzPts val="3500"/>
              <a:buNone/>
              <a:defRPr sz="3733">
                <a:solidFill>
                  <a:schemeClr val="accent1"/>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336" name="Google Shape;336;p47"/>
          <p:cNvSpPr txBox="1">
            <a:spLocks noGrp="1"/>
          </p:cNvSpPr>
          <p:nvPr>
            <p:ph type="body" idx="2"/>
          </p:nvPr>
        </p:nvSpPr>
        <p:spPr>
          <a:xfrm>
            <a:off x="666753" y="4408273"/>
            <a:ext cx="10850000" cy="3832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2250"/>
              <a:buNone/>
              <a:defRPr sz="2400">
                <a:solidFill>
                  <a:schemeClr val="accent2"/>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337" name="Google Shape;337;p47"/>
          <p:cNvSpPr txBox="1">
            <a:spLocks noGrp="1"/>
          </p:cNvSpPr>
          <p:nvPr>
            <p:ph type="body" idx="3"/>
          </p:nvPr>
        </p:nvSpPr>
        <p:spPr>
          <a:xfrm>
            <a:off x="666748" y="4971308"/>
            <a:ext cx="10850000" cy="3780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750"/>
              <a:buNone/>
              <a:defRPr sz="1867"/>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22143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Divider 3">
  <p:cSld name="Divider 3">
    <p:spTree>
      <p:nvGrpSpPr>
        <p:cNvPr id="1" name="Shape 338"/>
        <p:cNvGrpSpPr/>
        <p:nvPr/>
      </p:nvGrpSpPr>
      <p:grpSpPr>
        <a:xfrm>
          <a:off x="0" y="0"/>
          <a:ext cx="0" cy="0"/>
          <a:chOff x="0" y="0"/>
          <a:chExt cx="0" cy="0"/>
        </a:xfrm>
      </p:grpSpPr>
      <p:grpSp>
        <p:nvGrpSpPr>
          <p:cNvPr id="339" name="Google Shape;339;p48"/>
          <p:cNvGrpSpPr/>
          <p:nvPr/>
        </p:nvGrpSpPr>
        <p:grpSpPr>
          <a:xfrm>
            <a:off x="1" y="0"/>
            <a:ext cx="12188116" cy="6874571"/>
            <a:chOff x="0" y="-1"/>
            <a:chExt cx="9141087" cy="5155928"/>
          </a:xfrm>
        </p:grpSpPr>
        <p:sp>
          <p:nvSpPr>
            <p:cNvPr id="340" name="Google Shape;340;p48"/>
            <p:cNvSpPr/>
            <p:nvPr/>
          </p:nvSpPr>
          <p:spPr>
            <a:xfrm>
              <a:off x="0" y="0"/>
              <a:ext cx="2348678" cy="3502791"/>
            </a:xfrm>
            <a:custGeom>
              <a:avLst/>
              <a:gdLst/>
              <a:ahLst/>
              <a:cxnLst/>
              <a:rect l="l" t="t" r="r" b="b"/>
              <a:pathLst>
                <a:path w="2348678" h="3502791" extrusionOk="0">
                  <a:moveTo>
                    <a:pt x="0" y="0"/>
                  </a:moveTo>
                  <a:lnTo>
                    <a:pt x="525537" y="0"/>
                  </a:lnTo>
                  <a:lnTo>
                    <a:pt x="477649" y="11761"/>
                  </a:lnTo>
                  <a:cubicBezTo>
                    <a:pt x="337298" y="54090"/>
                    <a:pt x="198160" y="111742"/>
                    <a:pt x="62225" y="183642"/>
                  </a:cubicBezTo>
                  <a:cubicBezTo>
                    <a:pt x="62225" y="183642"/>
                    <a:pt x="58176" y="186913"/>
                    <a:pt x="59890" y="190324"/>
                  </a:cubicBezTo>
                  <a:cubicBezTo>
                    <a:pt x="61604" y="193735"/>
                    <a:pt x="66959" y="192199"/>
                    <a:pt x="66959" y="192199"/>
                  </a:cubicBezTo>
                  <a:cubicBezTo>
                    <a:pt x="514156" y="-7207"/>
                    <a:pt x="986540" y="-35167"/>
                    <a:pt x="1402010" y="154763"/>
                  </a:cubicBezTo>
                  <a:cubicBezTo>
                    <a:pt x="2220361" y="528726"/>
                    <a:pt x="2546084" y="1622623"/>
                    <a:pt x="2229032" y="2734319"/>
                  </a:cubicBezTo>
                  <a:lnTo>
                    <a:pt x="2191499" y="2849202"/>
                  </a:lnTo>
                  <a:lnTo>
                    <a:pt x="2121922" y="2804073"/>
                  </a:lnTo>
                  <a:cubicBezTo>
                    <a:pt x="1801129" y="2602569"/>
                    <a:pt x="1421055" y="2395579"/>
                    <a:pt x="1003565" y="2198977"/>
                  </a:cubicBezTo>
                  <a:cubicBezTo>
                    <a:pt x="1003565" y="2198977"/>
                    <a:pt x="997199" y="2196820"/>
                    <a:pt x="995646" y="2201009"/>
                  </a:cubicBezTo>
                  <a:cubicBezTo>
                    <a:pt x="994090" y="2205199"/>
                    <a:pt x="998896" y="2208929"/>
                    <a:pt x="998896" y="2208929"/>
                  </a:cubicBezTo>
                  <a:cubicBezTo>
                    <a:pt x="1434380" y="2451555"/>
                    <a:pt x="1833684" y="2702502"/>
                    <a:pt x="2137892" y="2923903"/>
                  </a:cubicBezTo>
                  <a:lnTo>
                    <a:pt x="2161363" y="2941446"/>
                  </a:lnTo>
                  <a:lnTo>
                    <a:pt x="2151199" y="2972556"/>
                  </a:lnTo>
                  <a:cubicBezTo>
                    <a:pt x="2121939" y="3051889"/>
                    <a:pt x="2089344" y="3131057"/>
                    <a:pt x="2053361" y="3209803"/>
                  </a:cubicBezTo>
                  <a:cubicBezTo>
                    <a:pt x="2017373" y="3288530"/>
                    <a:pt x="1978850" y="3364970"/>
                    <a:pt x="1938019" y="3438996"/>
                  </a:cubicBezTo>
                  <a:lnTo>
                    <a:pt x="1899637" y="3502791"/>
                  </a:lnTo>
                  <a:lnTo>
                    <a:pt x="1749744" y="3459348"/>
                  </a:lnTo>
                  <a:lnTo>
                    <a:pt x="1608111" y="3415107"/>
                  </a:lnTo>
                  <a:cubicBezTo>
                    <a:pt x="1239845" y="3295233"/>
                    <a:pt x="807151" y="3126085"/>
                    <a:pt x="352814" y="2919107"/>
                  </a:cubicBezTo>
                  <a:cubicBezTo>
                    <a:pt x="277091" y="2884611"/>
                    <a:pt x="202558" y="2849879"/>
                    <a:pt x="129384" y="2815026"/>
                  </a:cubicBezTo>
                  <a:lnTo>
                    <a:pt x="0" y="2752034"/>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341" name="Google Shape;341;p48"/>
            <p:cNvSpPr/>
            <p:nvPr/>
          </p:nvSpPr>
          <p:spPr>
            <a:xfrm>
              <a:off x="0" y="-1"/>
              <a:ext cx="9141087" cy="5155928"/>
            </a:xfrm>
            <a:custGeom>
              <a:avLst/>
              <a:gdLst/>
              <a:ahLst/>
              <a:cxnLst/>
              <a:rect l="l" t="t" r="r" b="b"/>
              <a:pathLst>
                <a:path w="9141087" h="5155928" extrusionOk="0">
                  <a:moveTo>
                    <a:pt x="1526153" y="0"/>
                  </a:moveTo>
                  <a:lnTo>
                    <a:pt x="9141087" y="0"/>
                  </a:lnTo>
                  <a:lnTo>
                    <a:pt x="9141087" y="5154827"/>
                  </a:lnTo>
                  <a:lnTo>
                    <a:pt x="0" y="5154827"/>
                  </a:lnTo>
                  <a:lnTo>
                    <a:pt x="0" y="5146451"/>
                  </a:lnTo>
                  <a:lnTo>
                    <a:pt x="75637" y="5154368"/>
                  </a:lnTo>
                  <a:cubicBezTo>
                    <a:pt x="776345" y="5184094"/>
                    <a:pt x="1521473" y="4787639"/>
                    <a:pt x="2058507" y="4098986"/>
                  </a:cubicBezTo>
                  <a:lnTo>
                    <a:pt x="2157322" y="3961433"/>
                  </a:lnTo>
                  <a:lnTo>
                    <a:pt x="2164242" y="3962746"/>
                  </a:lnTo>
                  <a:lnTo>
                    <a:pt x="2202530" y="3971148"/>
                  </a:lnTo>
                  <a:lnTo>
                    <a:pt x="2280575" y="3984804"/>
                  </a:lnTo>
                  <a:lnTo>
                    <a:pt x="2326734" y="3993557"/>
                  </a:lnTo>
                  <a:lnTo>
                    <a:pt x="2326992" y="3992927"/>
                  </a:lnTo>
                  <a:lnTo>
                    <a:pt x="2387013" y="4003429"/>
                  </a:lnTo>
                  <a:cubicBezTo>
                    <a:pt x="2799150" y="4065178"/>
                    <a:pt x="3079131" y="4031158"/>
                    <a:pt x="3145582" y="3885282"/>
                  </a:cubicBezTo>
                  <a:cubicBezTo>
                    <a:pt x="3218973" y="3724445"/>
                    <a:pt x="3017460" y="3460150"/>
                    <a:pt x="2630604" y="3157424"/>
                  </a:cubicBezTo>
                  <a:lnTo>
                    <a:pt x="2590729" y="3127515"/>
                  </a:lnTo>
                  <a:lnTo>
                    <a:pt x="2667774" y="2889009"/>
                  </a:lnTo>
                  <a:cubicBezTo>
                    <a:pt x="3005732" y="1683964"/>
                    <a:pt x="2631698" y="490305"/>
                    <a:pt x="1719839" y="73550"/>
                  </a:cubicBezTo>
                  <a:lnTo>
                    <a:pt x="152615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342" name="Google Shape;342;p48"/>
            <p:cNvSpPr/>
            <p:nvPr/>
          </p:nvSpPr>
          <p:spPr>
            <a:xfrm>
              <a:off x="0" y="3174823"/>
              <a:ext cx="1677049" cy="1665275"/>
            </a:xfrm>
            <a:custGeom>
              <a:avLst/>
              <a:gdLst/>
              <a:ahLst/>
              <a:cxnLst/>
              <a:rect l="l" t="t" r="r" b="b"/>
              <a:pathLst>
                <a:path w="1677049" h="1665275" extrusionOk="0">
                  <a:moveTo>
                    <a:pt x="0" y="0"/>
                  </a:moveTo>
                  <a:lnTo>
                    <a:pt x="55062" y="27525"/>
                  </a:lnTo>
                  <a:cubicBezTo>
                    <a:pt x="140029" y="68726"/>
                    <a:pt x="226710" y="109496"/>
                    <a:pt x="314915" y="149684"/>
                  </a:cubicBezTo>
                  <a:cubicBezTo>
                    <a:pt x="667741" y="310496"/>
                    <a:pt x="1011578" y="446790"/>
                    <a:pt x="1331241" y="555564"/>
                  </a:cubicBezTo>
                  <a:lnTo>
                    <a:pt x="1521376" y="617362"/>
                  </a:lnTo>
                  <a:lnTo>
                    <a:pt x="1521140" y="617775"/>
                  </a:lnTo>
                  <a:lnTo>
                    <a:pt x="1540381" y="623539"/>
                  </a:lnTo>
                  <a:lnTo>
                    <a:pt x="1566219" y="631937"/>
                  </a:lnTo>
                  <a:lnTo>
                    <a:pt x="1666079" y="661195"/>
                  </a:lnTo>
                  <a:lnTo>
                    <a:pt x="1677049" y="664481"/>
                  </a:lnTo>
                  <a:lnTo>
                    <a:pt x="1667186" y="678371"/>
                  </a:lnTo>
                  <a:cubicBezTo>
                    <a:pt x="1224914" y="1253212"/>
                    <a:pt x="632916" y="1612206"/>
                    <a:pt x="58278" y="1663563"/>
                  </a:cubicBezTo>
                  <a:lnTo>
                    <a:pt x="0" y="1665275"/>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343" name="Google Shape;343;p48"/>
            <p:cNvSpPr/>
            <p:nvPr/>
          </p:nvSpPr>
          <p:spPr>
            <a:xfrm>
              <a:off x="2376848" y="3253687"/>
              <a:ext cx="343930" cy="361770"/>
            </a:xfrm>
            <a:custGeom>
              <a:avLst/>
              <a:gdLst/>
              <a:ahLst/>
              <a:cxnLst/>
              <a:rect l="l" t="t" r="r" b="b"/>
              <a:pathLst>
                <a:path w="343930" h="361770" extrusionOk="0">
                  <a:moveTo>
                    <a:pt x="163744" y="0"/>
                  </a:moveTo>
                  <a:lnTo>
                    <a:pt x="178396" y="13750"/>
                  </a:lnTo>
                  <a:cubicBezTo>
                    <a:pt x="304317" y="138942"/>
                    <a:pt x="364544" y="238018"/>
                    <a:pt x="337605" y="297178"/>
                  </a:cubicBezTo>
                  <a:cubicBezTo>
                    <a:pt x="320278" y="335262"/>
                    <a:pt x="269017" y="356259"/>
                    <a:pt x="189169" y="361598"/>
                  </a:cubicBezTo>
                  <a:lnTo>
                    <a:pt x="101228" y="361770"/>
                  </a:lnTo>
                  <a:lnTo>
                    <a:pt x="94227" y="361237"/>
                  </a:lnTo>
                  <a:lnTo>
                    <a:pt x="4676" y="352915"/>
                  </a:lnTo>
                  <a:lnTo>
                    <a:pt x="0" y="352321"/>
                  </a:lnTo>
                  <a:lnTo>
                    <a:pt x="101987" y="150236"/>
                  </a:lnTo>
                  <a:lnTo>
                    <a:pt x="163744"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grpSp>
      <p:sp>
        <p:nvSpPr>
          <p:cNvPr id="344" name="Google Shape;344;p48"/>
          <p:cNvSpPr txBox="1">
            <a:spLocks noGrp="1"/>
          </p:cNvSpPr>
          <p:nvPr>
            <p:ph type="body" idx="1"/>
          </p:nvPr>
        </p:nvSpPr>
        <p:spPr>
          <a:xfrm>
            <a:off x="5135893" y="3606580"/>
            <a:ext cx="6380800" cy="1166400"/>
          </a:xfrm>
          <a:prstGeom prst="rect">
            <a:avLst/>
          </a:prstGeom>
          <a:noFill/>
          <a:ln>
            <a:noFill/>
          </a:ln>
        </p:spPr>
        <p:txBody>
          <a:bodyPr spcFirstLastPara="1" wrap="square" lIns="0" tIns="45700" rIns="91425" bIns="45700" anchor="b" anchorCtr="0">
            <a:noAutofit/>
          </a:bodyPr>
          <a:lstStyle>
            <a:lvl1pPr marL="609585" lvl="0" indent="-304792" algn="just" rtl="0">
              <a:lnSpc>
                <a:spcPct val="100000"/>
              </a:lnSpc>
              <a:spcBef>
                <a:spcPts val="400"/>
              </a:spcBef>
              <a:spcAft>
                <a:spcPts val="0"/>
              </a:spcAft>
              <a:buSzPts val="3500"/>
              <a:buNone/>
              <a:defRPr sz="3733">
                <a:solidFill>
                  <a:srgbClr val="FFFFFF"/>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345" name="Google Shape;345;p48"/>
          <p:cNvSpPr txBox="1">
            <a:spLocks noGrp="1"/>
          </p:cNvSpPr>
          <p:nvPr>
            <p:ph type="body" idx="2"/>
          </p:nvPr>
        </p:nvSpPr>
        <p:spPr>
          <a:xfrm>
            <a:off x="5135893" y="4882589"/>
            <a:ext cx="6380800" cy="466800"/>
          </a:xfrm>
          <a:prstGeom prst="rect">
            <a:avLst/>
          </a:prstGeom>
          <a:noFill/>
          <a:ln>
            <a:noFill/>
          </a:ln>
        </p:spPr>
        <p:txBody>
          <a:bodyPr spcFirstLastPara="1" wrap="square" lIns="0" tIns="45700" rIns="91425" bIns="45700" anchor="t" anchorCtr="0">
            <a:noAutofit/>
          </a:bodyPr>
          <a:lstStyle>
            <a:lvl1pPr marL="609585" lvl="0" indent="-304792" algn="l" rtl="0">
              <a:lnSpc>
                <a:spcPct val="93000"/>
              </a:lnSpc>
              <a:spcBef>
                <a:spcPts val="400"/>
              </a:spcBef>
              <a:spcAft>
                <a:spcPts val="0"/>
              </a:spcAft>
              <a:buSzPts val="2250"/>
              <a:buNone/>
              <a:defRPr sz="2400">
                <a:solidFill>
                  <a:srgbClr val="FFFFFF"/>
                </a:solidFill>
                <a:latin typeface="Arial"/>
                <a:ea typeface="Arial"/>
                <a:cs typeface="Arial"/>
                <a:sym typeface="Aria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pic>
        <p:nvPicPr>
          <p:cNvPr id="346" name="Google Shape;346;p48"/>
          <p:cNvPicPr preferRelativeResize="0"/>
          <p:nvPr/>
        </p:nvPicPr>
        <p:blipFill rotWithShape="1">
          <a:blip r:embed="rId2">
            <a:alphaModFix/>
          </a:blip>
          <a:srcRect b="52283"/>
          <a:stretch/>
        </p:blipFill>
        <p:spPr>
          <a:xfrm>
            <a:off x="5135894" y="1710880"/>
            <a:ext cx="4134489" cy="1142057"/>
          </a:xfrm>
          <a:prstGeom prst="rect">
            <a:avLst/>
          </a:prstGeom>
          <a:noFill/>
          <a:ln>
            <a:noFill/>
          </a:ln>
        </p:spPr>
      </p:pic>
    </p:spTree>
    <p:extLst>
      <p:ext uri="{BB962C8B-B14F-4D97-AF65-F5344CB8AC3E}">
        <p14:creationId xmlns:p14="http://schemas.microsoft.com/office/powerpoint/2010/main" val="384516343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242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mage and Text">
  <p:cSld name="Image and Text">
    <p:spTree>
      <p:nvGrpSpPr>
        <p:cNvPr id="1" name="Shape 347"/>
        <p:cNvGrpSpPr/>
        <p:nvPr/>
      </p:nvGrpSpPr>
      <p:grpSpPr>
        <a:xfrm>
          <a:off x="0" y="0"/>
          <a:ext cx="0" cy="0"/>
          <a:chOff x="0" y="0"/>
          <a:chExt cx="0" cy="0"/>
        </a:xfrm>
      </p:grpSpPr>
      <p:sp>
        <p:nvSpPr>
          <p:cNvPr id="348" name="Google Shape;348;p49"/>
          <p:cNvSpPr>
            <a:spLocks noGrp="1"/>
          </p:cNvSpPr>
          <p:nvPr>
            <p:ph type="pic" idx="2"/>
          </p:nvPr>
        </p:nvSpPr>
        <p:spPr>
          <a:xfrm>
            <a:off x="666751" y="1352552"/>
            <a:ext cx="7733600" cy="4284000"/>
          </a:xfrm>
          <a:prstGeom prst="rect">
            <a:avLst/>
          </a:prstGeom>
          <a:noFill/>
          <a:ln>
            <a:noFill/>
          </a:ln>
        </p:spPr>
      </p:sp>
      <p:sp>
        <p:nvSpPr>
          <p:cNvPr id="349" name="Google Shape;349;p49"/>
          <p:cNvSpPr txBox="1">
            <a:spLocks noGrp="1"/>
          </p:cNvSpPr>
          <p:nvPr>
            <p:ph type="body" idx="1"/>
          </p:nvPr>
        </p:nvSpPr>
        <p:spPr>
          <a:xfrm>
            <a:off x="8592277" y="1352552"/>
            <a:ext cx="2924400" cy="4284000"/>
          </a:xfrm>
          <a:prstGeom prst="rect">
            <a:avLst/>
          </a:prstGeom>
          <a:noFill/>
          <a:ln>
            <a:noFill/>
          </a:ln>
        </p:spPr>
        <p:txBody>
          <a:bodyPr spcFirstLastPara="1" wrap="square" lIns="0" tIns="0" rIns="0" bIns="0" anchor="t" anchorCtr="0">
            <a:noAutofit/>
          </a:bodyPr>
          <a:lstStyle>
            <a:lvl1pPr marL="609585" lvl="0" indent="-304792" algn="l" rtl="0">
              <a:lnSpc>
                <a:spcPct val="100000"/>
              </a:lnSpc>
              <a:spcBef>
                <a:spcPts val="400"/>
              </a:spcBef>
              <a:spcAft>
                <a:spcPts val="0"/>
              </a:spcAft>
              <a:buSzPts val="2000"/>
              <a:buNone/>
              <a:defRPr sz="2133">
                <a:solidFill>
                  <a:schemeClr val="dk1"/>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350" name="Google Shape;350;p49"/>
          <p:cNvSpPr txBox="1">
            <a:spLocks noGrp="1"/>
          </p:cNvSpPr>
          <p:nvPr>
            <p:ph type="title"/>
          </p:nvPr>
        </p:nvSpPr>
        <p:spPr>
          <a:xfrm>
            <a:off x="666751" y="366185"/>
            <a:ext cx="10850000" cy="745200"/>
          </a:xfrm>
          <a:prstGeom prst="rect">
            <a:avLst/>
          </a:prstGeom>
          <a:noFill/>
          <a:ln>
            <a:noFill/>
          </a:ln>
        </p:spPr>
        <p:txBody>
          <a:bodyPr spcFirstLastPara="1" wrap="square" lIns="0" tIns="45700" rIns="91425" bIns="45700" anchor="ctr" anchorCtr="0">
            <a:noAutofit/>
          </a:bodyPr>
          <a:lstStyle>
            <a:lvl1pPr lvl="0" algn="just" rtl="0">
              <a:lnSpc>
                <a:spcPct val="90000"/>
              </a:lnSpc>
              <a:spcBef>
                <a:spcPts val="0"/>
              </a:spcBef>
              <a:spcAft>
                <a:spcPts val="0"/>
              </a:spcAft>
              <a:buClr>
                <a:schemeClr val="accent1"/>
              </a:buClr>
              <a:buSzPts val="2400"/>
              <a:buFont typeface="Arial"/>
              <a:buNone/>
              <a:defRPr>
                <a:solidFill>
                  <a:schemeClr val="accent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1" name="Google Shape;351;p49"/>
          <p:cNvSpPr txBox="1">
            <a:spLocks noGrp="1"/>
          </p:cNvSpPr>
          <p:nvPr>
            <p:ph type="ftr" idx="11"/>
          </p:nvPr>
        </p:nvSpPr>
        <p:spPr>
          <a:xfrm>
            <a:off x="675216" y="5655759"/>
            <a:ext cx="10833200" cy="514800"/>
          </a:xfrm>
          <a:prstGeom prst="rect">
            <a:avLst/>
          </a:prstGeom>
          <a:noFill/>
          <a:ln>
            <a:noFill/>
          </a:ln>
        </p:spPr>
        <p:txBody>
          <a:bodyPr spcFirstLastPara="1" wrap="square" lIns="0" tIns="45700" rIns="91425" bIns="45700" anchor="ctr" anchorCtr="0">
            <a:noAutofit/>
          </a:bodyPr>
          <a:lstStyle>
            <a:lvl1pPr lvl="0" algn="l" rtl="0">
              <a:lnSpc>
                <a:spcPct val="93000"/>
              </a:lnSpc>
              <a:spcBef>
                <a:spcPts val="0"/>
              </a:spcBef>
              <a:spcAft>
                <a:spcPts val="0"/>
              </a:spcAft>
              <a:buSzPts val="1400"/>
              <a:buNone/>
              <a:defRPr/>
            </a:lvl1pPr>
            <a:lvl2pPr lvl="1" algn="l" rtl="0">
              <a:lnSpc>
                <a:spcPct val="93000"/>
              </a:lnSpc>
              <a:spcBef>
                <a:spcPts val="0"/>
              </a:spcBef>
              <a:spcAft>
                <a:spcPts val="0"/>
              </a:spcAft>
              <a:buSzPts val="1400"/>
              <a:buNone/>
              <a:defRPr/>
            </a:lvl2pPr>
            <a:lvl3pPr lvl="2" algn="l" rtl="0">
              <a:lnSpc>
                <a:spcPct val="93000"/>
              </a:lnSpc>
              <a:spcBef>
                <a:spcPts val="0"/>
              </a:spcBef>
              <a:spcAft>
                <a:spcPts val="0"/>
              </a:spcAft>
              <a:buSzPts val="1400"/>
              <a:buNone/>
              <a:defRPr/>
            </a:lvl3pPr>
            <a:lvl4pPr lvl="3" algn="l" rtl="0">
              <a:lnSpc>
                <a:spcPct val="93000"/>
              </a:lnSpc>
              <a:spcBef>
                <a:spcPts val="0"/>
              </a:spcBef>
              <a:spcAft>
                <a:spcPts val="0"/>
              </a:spcAft>
              <a:buSzPts val="1400"/>
              <a:buNone/>
              <a:defRPr/>
            </a:lvl4pPr>
            <a:lvl5pPr lvl="4" algn="l" rtl="0">
              <a:lnSpc>
                <a:spcPct val="93000"/>
              </a:lnSpc>
              <a:spcBef>
                <a:spcPts val="0"/>
              </a:spcBef>
              <a:spcAft>
                <a:spcPts val="0"/>
              </a:spcAft>
              <a:buSzPts val="1400"/>
              <a:buNone/>
              <a:defRPr/>
            </a:lvl5pPr>
            <a:lvl6pPr lvl="5" algn="l" rtl="0">
              <a:lnSpc>
                <a:spcPct val="93000"/>
              </a:lnSpc>
              <a:spcBef>
                <a:spcPts val="0"/>
              </a:spcBef>
              <a:spcAft>
                <a:spcPts val="0"/>
              </a:spcAft>
              <a:buSzPts val="1400"/>
              <a:buNone/>
              <a:defRPr/>
            </a:lvl6pPr>
            <a:lvl7pPr lvl="6" algn="l" rtl="0">
              <a:lnSpc>
                <a:spcPct val="93000"/>
              </a:lnSpc>
              <a:spcBef>
                <a:spcPts val="0"/>
              </a:spcBef>
              <a:spcAft>
                <a:spcPts val="0"/>
              </a:spcAft>
              <a:buSzPts val="1400"/>
              <a:buNone/>
              <a:defRPr/>
            </a:lvl7pPr>
            <a:lvl8pPr lvl="7" algn="l" rtl="0">
              <a:lnSpc>
                <a:spcPct val="93000"/>
              </a:lnSpc>
              <a:spcBef>
                <a:spcPts val="0"/>
              </a:spcBef>
              <a:spcAft>
                <a:spcPts val="0"/>
              </a:spcAft>
              <a:buSzPts val="1400"/>
              <a:buNone/>
              <a:defRPr/>
            </a:lvl8pPr>
            <a:lvl9pPr lvl="8" algn="l" rtl="0">
              <a:lnSpc>
                <a:spcPct val="93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1879218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mage and Caption">
  <p:cSld name="Image and Caption">
    <p:spTree>
      <p:nvGrpSpPr>
        <p:cNvPr id="1" name="Shape 352"/>
        <p:cNvGrpSpPr/>
        <p:nvPr/>
      </p:nvGrpSpPr>
      <p:grpSpPr>
        <a:xfrm>
          <a:off x="0" y="0"/>
          <a:ext cx="0" cy="0"/>
          <a:chOff x="0" y="0"/>
          <a:chExt cx="0" cy="0"/>
        </a:xfrm>
      </p:grpSpPr>
      <p:sp>
        <p:nvSpPr>
          <p:cNvPr id="353" name="Google Shape;353;p50"/>
          <p:cNvSpPr>
            <a:spLocks noGrp="1"/>
          </p:cNvSpPr>
          <p:nvPr>
            <p:ph type="pic" idx="2"/>
          </p:nvPr>
        </p:nvSpPr>
        <p:spPr>
          <a:xfrm>
            <a:off x="666751" y="1352551"/>
            <a:ext cx="10850000" cy="3708400"/>
          </a:xfrm>
          <a:prstGeom prst="rect">
            <a:avLst/>
          </a:prstGeom>
          <a:noFill/>
          <a:ln>
            <a:noFill/>
          </a:ln>
        </p:spPr>
      </p:sp>
      <p:sp>
        <p:nvSpPr>
          <p:cNvPr id="354" name="Google Shape;354;p50"/>
          <p:cNvSpPr txBox="1">
            <a:spLocks noGrp="1"/>
          </p:cNvSpPr>
          <p:nvPr>
            <p:ph type="body" idx="1"/>
          </p:nvPr>
        </p:nvSpPr>
        <p:spPr>
          <a:xfrm>
            <a:off x="665644" y="5083156"/>
            <a:ext cx="10860800" cy="563600"/>
          </a:xfrm>
          <a:prstGeom prst="rect">
            <a:avLst/>
          </a:prstGeom>
          <a:noFill/>
          <a:ln>
            <a:noFill/>
          </a:ln>
        </p:spPr>
        <p:txBody>
          <a:bodyPr spcFirstLastPara="1" wrap="square" lIns="0" tIns="0" rIns="0" bIns="0" anchor="ctr" anchorCtr="0">
            <a:noAutofit/>
          </a:bodyPr>
          <a:lstStyle>
            <a:lvl1pPr marL="609585" lvl="0" indent="-304792" algn="ctr" rtl="0">
              <a:lnSpc>
                <a:spcPct val="100000"/>
              </a:lnSpc>
              <a:spcBef>
                <a:spcPts val="400"/>
              </a:spcBef>
              <a:spcAft>
                <a:spcPts val="0"/>
              </a:spcAft>
              <a:buSzPts val="2000"/>
              <a:buNone/>
              <a:defRPr sz="2133">
                <a:solidFill>
                  <a:srgbClr val="717073"/>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355" name="Google Shape;355;p50"/>
          <p:cNvSpPr txBox="1">
            <a:spLocks noGrp="1"/>
          </p:cNvSpPr>
          <p:nvPr>
            <p:ph type="title"/>
          </p:nvPr>
        </p:nvSpPr>
        <p:spPr>
          <a:xfrm>
            <a:off x="666751" y="366185"/>
            <a:ext cx="10850000" cy="745200"/>
          </a:xfrm>
          <a:prstGeom prst="rect">
            <a:avLst/>
          </a:prstGeom>
          <a:noFill/>
          <a:ln>
            <a:noFill/>
          </a:ln>
        </p:spPr>
        <p:txBody>
          <a:bodyPr spcFirstLastPara="1" wrap="square" lIns="0" tIns="45700" rIns="91425" bIns="45700" anchor="ctr" anchorCtr="0">
            <a:noAutofit/>
          </a:bodyPr>
          <a:lstStyle>
            <a:lvl1pPr lvl="0" algn="just" rtl="0">
              <a:lnSpc>
                <a:spcPct val="90000"/>
              </a:lnSpc>
              <a:spcBef>
                <a:spcPts val="0"/>
              </a:spcBef>
              <a:spcAft>
                <a:spcPts val="0"/>
              </a:spcAft>
              <a:buClr>
                <a:schemeClr val="accent1"/>
              </a:buClr>
              <a:buSzPts val="2400"/>
              <a:buFont typeface="Arial"/>
              <a:buNone/>
              <a:defRPr>
                <a:solidFill>
                  <a:schemeClr val="accent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6" name="Google Shape;356;p50"/>
          <p:cNvSpPr txBox="1">
            <a:spLocks noGrp="1"/>
          </p:cNvSpPr>
          <p:nvPr>
            <p:ph type="ftr" idx="11"/>
          </p:nvPr>
        </p:nvSpPr>
        <p:spPr>
          <a:xfrm>
            <a:off x="675216" y="5655759"/>
            <a:ext cx="10833200" cy="514800"/>
          </a:xfrm>
          <a:prstGeom prst="rect">
            <a:avLst/>
          </a:prstGeom>
          <a:noFill/>
          <a:ln>
            <a:noFill/>
          </a:ln>
        </p:spPr>
        <p:txBody>
          <a:bodyPr spcFirstLastPara="1" wrap="square" lIns="0" tIns="45700" rIns="91425" bIns="45700" anchor="ctr" anchorCtr="0">
            <a:noAutofit/>
          </a:bodyPr>
          <a:lstStyle>
            <a:lvl1pPr lvl="0" algn="l" rtl="0">
              <a:lnSpc>
                <a:spcPct val="93000"/>
              </a:lnSpc>
              <a:spcBef>
                <a:spcPts val="0"/>
              </a:spcBef>
              <a:spcAft>
                <a:spcPts val="0"/>
              </a:spcAft>
              <a:buSzPts val="1400"/>
              <a:buNone/>
              <a:defRPr/>
            </a:lvl1pPr>
            <a:lvl2pPr lvl="1" algn="l" rtl="0">
              <a:lnSpc>
                <a:spcPct val="93000"/>
              </a:lnSpc>
              <a:spcBef>
                <a:spcPts val="0"/>
              </a:spcBef>
              <a:spcAft>
                <a:spcPts val="0"/>
              </a:spcAft>
              <a:buSzPts val="1400"/>
              <a:buNone/>
              <a:defRPr/>
            </a:lvl2pPr>
            <a:lvl3pPr lvl="2" algn="l" rtl="0">
              <a:lnSpc>
                <a:spcPct val="93000"/>
              </a:lnSpc>
              <a:spcBef>
                <a:spcPts val="0"/>
              </a:spcBef>
              <a:spcAft>
                <a:spcPts val="0"/>
              </a:spcAft>
              <a:buSzPts val="1400"/>
              <a:buNone/>
              <a:defRPr/>
            </a:lvl3pPr>
            <a:lvl4pPr lvl="3" algn="l" rtl="0">
              <a:lnSpc>
                <a:spcPct val="93000"/>
              </a:lnSpc>
              <a:spcBef>
                <a:spcPts val="0"/>
              </a:spcBef>
              <a:spcAft>
                <a:spcPts val="0"/>
              </a:spcAft>
              <a:buSzPts val="1400"/>
              <a:buNone/>
              <a:defRPr/>
            </a:lvl4pPr>
            <a:lvl5pPr lvl="4" algn="l" rtl="0">
              <a:lnSpc>
                <a:spcPct val="93000"/>
              </a:lnSpc>
              <a:spcBef>
                <a:spcPts val="0"/>
              </a:spcBef>
              <a:spcAft>
                <a:spcPts val="0"/>
              </a:spcAft>
              <a:buSzPts val="1400"/>
              <a:buNone/>
              <a:defRPr/>
            </a:lvl5pPr>
            <a:lvl6pPr lvl="5" algn="l" rtl="0">
              <a:lnSpc>
                <a:spcPct val="93000"/>
              </a:lnSpc>
              <a:spcBef>
                <a:spcPts val="0"/>
              </a:spcBef>
              <a:spcAft>
                <a:spcPts val="0"/>
              </a:spcAft>
              <a:buSzPts val="1400"/>
              <a:buNone/>
              <a:defRPr/>
            </a:lvl6pPr>
            <a:lvl7pPr lvl="6" algn="l" rtl="0">
              <a:lnSpc>
                <a:spcPct val="93000"/>
              </a:lnSpc>
              <a:spcBef>
                <a:spcPts val="0"/>
              </a:spcBef>
              <a:spcAft>
                <a:spcPts val="0"/>
              </a:spcAft>
              <a:buSzPts val="1400"/>
              <a:buNone/>
              <a:defRPr/>
            </a:lvl7pPr>
            <a:lvl8pPr lvl="7" algn="l" rtl="0">
              <a:lnSpc>
                <a:spcPct val="93000"/>
              </a:lnSpc>
              <a:spcBef>
                <a:spcPts val="0"/>
              </a:spcBef>
              <a:spcAft>
                <a:spcPts val="0"/>
              </a:spcAft>
              <a:buSzPts val="1400"/>
              <a:buNone/>
              <a:defRPr/>
            </a:lvl8pPr>
            <a:lvl9pPr lvl="8" algn="l" rtl="0">
              <a:lnSpc>
                <a:spcPct val="93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2672938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 Images with Captions">
  <p:cSld name="2 Images with Captions">
    <p:spTree>
      <p:nvGrpSpPr>
        <p:cNvPr id="1" name="Shape 357"/>
        <p:cNvGrpSpPr/>
        <p:nvPr/>
      </p:nvGrpSpPr>
      <p:grpSpPr>
        <a:xfrm>
          <a:off x="0" y="0"/>
          <a:ext cx="0" cy="0"/>
          <a:chOff x="0" y="0"/>
          <a:chExt cx="0" cy="0"/>
        </a:xfrm>
      </p:grpSpPr>
      <p:sp>
        <p:nvSpPr>
          <p:cNvPr id="358" name="Google Shape;358;p51"/>
          <p:cNvSpPr txBox="1">
            <a:spLocks noGrp="1"/>
          </p:cNvSpPr>
          <p:nvPr>
            <p:ph type="title"/>
          </p:nvPr>
        </p:nvSpPr>
        <p:spPr>
          <a:xfrm>
            <a:off x="666751" y="366185"/>
            <a:ext cx="10850000" cy="745200"/>
          </a:xfrm>
          <a:prstGeom prst="rect">
            <a:avLst/>
          </a:prstGeom>
          <a:noFill/>
          <a:ln>
            <a:noFill/>
          </a:ln>
        </p:spPr>
        <p:txBody>
          <a:bodyPr spcFirstLastPara="1" wrap="square" lIns="0" tIns="45700" rIns="91425" bIns="45700" anchor="ctr" anchorCtr="0">
            <a:noAutofit/>
          </a:bodyPr>
          <a:lstStyle>
            <a:lvl1pPr lvl="0" algn="just" rtl="0">
              <a:lnSpc>
                <a:spcPct val="90000"/>
              </a:lnSpc>
              <a:spcBef>
                <a:spcPts val="0"/>
              </a:spcBef>
              <a:spcAft>
                <a:spcPts val="0"/>
              </a:spcAft>
              <a:buClr>
                <a:schemeClr val="accent1"/>
              </a:buClr>
              <a:buSzPts val="2400"/>
              <a:buFont typeface="Arial"/>
              <a:buNone/>
              <a:defRPr>
                <a:solidFill>
                  <a:schemeClr val="accent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59" name="Google Shape;359;p51"/>
          <p:cNvSpPr>
            <a:spLocks noGrp="1"/>
          </p:cNvSpPr>
          <p:nvPr>
            <p:ph type="pic" idx="2"/>
          </p:nvPr>
        </p:nvSpPr>
        <p:spPr>
          <a:xfrm>
            <a:off x="6299597" y="1354235"/>
            <a:ext cx="5209600" cy="3706800"/>
          </a:xfrm>
          <a:prstGeom prst="rect">
            <a:avLst/>
          </a:prstGeom>
          <a:noFill/>
          <a:ln>
            <a:noFill/>
          </a:ln>
        </p:spPr>
      </p:sp>
      <p:sp>
        <p:nvSpPr>
          <p:cNvPr id="360" name="Google Shape;360;p51"/>
          <p:cNvSpPr txBox="1">
            <a:spLocks noGrp="1"/>
          </p:cNvSpPr>
          <p:nvPr>
            <p:ph type="body" idx="1"/>
          </p:nvPr>
        </p:nvSpPr>
        <p:spPr>
          <a:xfrm>
            <a:off x="6299597" y="5098285"/>
            <a:ext cx="5220800" cy="538000"/>
          </a:xfrm>
          <a:prstGeom prst="rect">
            <a:avLst/>
          </a:prstGeom>
          <a:noFill/>
          <a:ln>
            <a:noFill/>
          </a:ln>
        </p:spPr>
        <p:txBody>
          <a:bodyPr spcFirstLastPara="1" wrap="square" lIns="0" tIns="0" rIns="0" bIns="0" anchor="ctr" anchorCtr="0">
            <a:noAutofit/>
          </a:bodyPr>
          <a:lstStyle>
            <a:lvl1pPr marL="609585" lvl="0" indent="-304792" algn="ctr" rtl="0">
              <a:lnSpc>
                <a:spcPct val="100000"/>
              </a:lnSpc>
              <a:spcBef>
                <a:spcPts val="400"/>
              </a:spcBef>
              <a:spcAft>
                <a:spcPts val="0"/>
              </a:spcAft>
              <a:buSzPts val="1750"/>
              <a:buNone/>
              <a:defRPr sz="1867">
                <a:solidFill>
                  <a:srgbClr val="898989"/>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361" name="Google Shape;361;p51"/>
          <p:cNvSpPr>
            <a:spLocks noGrp="1"/>
          </p:cNvSpPr>
          <p:nvPr>
            <p:ph type="pic" idx="3"/>
          </p:nvPr>
        </p:nvSpPr>
        <p:spPr>
          <a:xfrm>
            <a:off x="677641" y="1354235"/>
            <a:ext cx="5236400" cy="3706800"/>
          </a:xfrm>
          <a:prstGeom prst="rect">
            <a:avLst/>
          </a:prstGeom>
          <a:noFill/>
          <a:ln>
            <a:noFill/>
          </a:ln>
        </p:spPr>
      </p:sp>
      <p:sp>
        <p:nvSpPr>
          <p:cNvPr id="362" name="Google Shape;362;p51"/>
          <p:cNvSpPr txBox="1">
            <a:spLocks noGrp="1"/>
          </p:cNvSpPr>
          <p:nvPr>
            <p:ph type="body" idx="4"/>
          </p:nvPr>
        </p:nvSpPr>
        <p:spPr>
          <a:xfrm>
            <a:off x="676744" y="5095095"/>
            <a:ext cx="5220800" cy="538000"/>
          </a:xfrm>
          <a:prstGeom prst="rect">
            <a:avLst/>
          </a:prstGeom>
          <a:noFill/>
          <a:ln>
            <a:noFill/>
          </a:ln>
        </p:spPr>
        <p:txBody>
          <a:bodyPr spcFirstLastPara="1" wrap="square" lIns="0" tIns="0" rIns="0" bIns="0" anchor="ctr" anchorCtr="0">
            <a:noAutofit/>
          </a:bodyPr>
          <a:lstStyle>
            <a:lvl1pPr marL="609585" lvl="0" indent="-304792" algn="ctr" rtl="0">
              <a:lnSpc>
                <a:spcPct val="100000"/>
              </a:lnSpc>
              <a:spcBef>
                <a:spcPts val="400"/>
              </a:spcBef>
              <a:spcAft>
                <a:spcPts val="0"/>
              </a:spcAft>
              <a:buSzPts val="1750"/>
              <a:buNone/>
              <a:defRPr sz="1867">
                <a:solidFill>
                  <a:srgbClr val="898989"/>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363" name="Google Shape;363;p51"/>
          <p:cNvSpPr txBox="1">
            <a:spLocks noGrp="1"/>
          </p:cNvSpPr>
          <p:nvPr>
            <p:ph type="ftr" idx="11"/>
          </p:nvPr>
        </p:nvSpPr>
        <p:spPr>
          <a:xfrm>
            <a:off x="675216" y="5655759"/>
            <a:ext cx="10833200" cy="514800"/>
          </a:xfrm>
          <a:prstGeom prst="rect">
            <a:avLst/>
          </a:prstGeom>
          <a:noFill/>
          <a:ln>
            <a:noFill/>
          </a:ln>
        </p:spPr>
        <p:txBody>
          <a:bodyPr spcFirstLastPara="1" wrap="square" lIns="0" tIns="45700" rIns="91425" bIns="45700" anchor="ctr" anchorCtr="0">
            <a:noAutofit/>
          </a:bodyPr>
          <a:lstStyle>
            <a:lvl1pPr lvl="0" algn="l" rtl="0">
              <a:lnSpc>
                <a:spcPct val="93000"/>
              </a:lnSpc>
              <a:spcBef>
                <a:spcPts val="0"/>
              </a:spcBef>
              <a:spcAft>
                <a:spcPts val="0"/>
              </a:spcAft>
              <a:buSzPts val="1400"/>
              <a:buNone/>
              <a:defRPr/>
            </a:lvl1pPr>
            <a:lvl2pPr lvl="1" algn="l" rtl="0">
              <a:lnSpc>
                <a:spcPct val="93000"/>
              </a:lnSpc>
              <a:spcBef>
                <a:spcPts val="0"/>
              </a:spcBef>
              <a:spcAft>
                <a:spcPts val="0"/>
              </a:spcAft>
              <a:buSzPts val="1400"/>
              <a:buNone/>
              <a:defRPr/>
            </a:lvl2pPr>
            <a:lvl3pPr lvl="2" algn="l" rtl="0">
              <a:lnSpc>
                <a:spcPct val="93000"/>
              </a:lnSpc>
              <a:spcBef>
                <a:spcPts val="0"/>
              </a:spcBef>
              <a:spcAft>
                <a:spcPts val="0"/>
              </a:spcAft>
              <a:buSzPts val="1400"/>
              <a:buNone/>
              <a:defRPr/>
            </a:lvl3pPr>
            <a:lvl4pPr lvl="3" algn="l" rtl="0">
              <a:lnSpc>
                <a:spcPct val="93000"/>
              </a:lnSpc>
              <a:spcBef>
                <a:spcPts val="0"/>
              </a:spcBef>
              <a:spcAft>
                <a:spcPts val="0"/>
              </a:spcAft>
              <a:buSzPts val="1400"/>
              <a:buNone/>
              <a:defRPr/>
            </a:lvl4pPr>
            <a:lvl5pPr lvl="4" algn="l" rtl="0">
              <a:lnSpc>
                <a:spcPct val="93000"/>
              </a:lnSpc>
              <a:spcBef>
                <a:spcPts val="0"/>
              </a:spcBef>
              <a:spcAft>
                <a:spcPts val="0"/>
              </a:spcAft>
              <a:buSzPts val="1400"/>
              <a:buNone/>
              <a:defRPr/>
            </a:lvl5pPr>
            <a:lvl6pPr lvl="5" algn="l" rtl="0">
              <a:lnSpc>
                <a:spcPct val="93000"/>
              </a:lnSpc>
              <a:spcBef>
                <a:spcPts val="0"/>
              </a:spcBef>
              <a:spcAft>
                <a:spcPts val="0"/>
              </a:spcAft>
              <a:buSzPts val="1400"/>
              <a:buNone/>
              <a:defRPr/>
            </a:lvl6pPr>
            <a:lvl7pPr lvl="6" algn="l" rtl="0">
              <a:lnSpc>
                <a:spcPct val="93000"/>
              </a:lnSpc>
              <a:spcBef>
                <a:spcPts val="0"/>
              </a:spcBef>
              <a:spcAft>
                <a:spcPts val="0"/>
              </a:spcAft>
              <a:buSzPts val="1400"/>
              <a:buNone/>
              <a:defRPr/>
            </a:lvl7pPr>
            <a:lvl8pPr lvl="7" algn="l" rtl="0">
              <a:lnSpc>
                <a:spcPct val="93000"/>
              </a:lnSpc>
              <a:spcBef>
                <a:spcPts val="0"/>
              </a:spcBef>
              <a:spcAft>
                <a:spcPts val="0"/>
              </a:spcAft>
              <a:buSzPts val="1400"/>
              <a:buNone/>
              <a:defRPr/>
            </a:lvl8pPr>
            <a:lvl9pPr lvl="8" algn="l" rtl="0">
              <a:lnSpc>
                <a:spcPct val="93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2592054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 Images with Captions and Details">
  <p:cSld name="2 Images with Captions and Details">
    <p:spTree>
      <p:nvGrpSpPr>
        <p:cNvPr id="1" name="Shape 364"/>
        <p:cNvGrpSpPr/>
        <p:nvPr/>
      </p:nvGrpSpPr>
      <p:grpSpPr>
        <a:xfrm>
          <a:off x="0" y="0"/>
          <a:ext cx="0" cy="0"/>
          <a:chOff x="0" y="0"/>
          <a:chExt cx="0" cy="0"/>
        </a:xfrm>
      </p:grpSpPr>
      <p:sp>
        <p:nvSpPr>
          <p:cNvPr id="365" name="Google Shape;365;p52"/>
          <p:cNvSpPr/>
          <p:nvPr/>
        </p:nvSpPr>
        <p:spPr>
          <a:xfrm>
            <a:off x="677641" y="3836828"/>
            <a:ext cx="5236400" cy="1795200"/>
          </a:xfrm>
          <a:prstGeom prst="rect">
            <a:avLst/>
          </a:prstGeom>
          <a:solidFill>
            <a:srgbClr val="F1F2F2"/>
          </a:solidFill>
          <a:ln>
            <a:noFill/>
          </a:ln>
        </p:spPr>
        <p:txBody>
          <a:bodyPr spcFirstLastPara="1" wrap="square" lIns="121900" tIns="60933" rIns="121900" bIns="60933" anchor="ctr" anchorCtr="0">
            <a:noAutofit/>
          </a:bodyPr>
          <a:lstStyle/>
          <a:p>
            <a:pPr marL="0" marR="0" lvl="0" indent="0" algn="ctr" rtl="0">
              <a:lnSpc>
                <a:spcPct val="93000"/>
              </a:lnSpc>
              <a:spcBef>
                <a:spcPts val="0"/>
              </a:spcBef>
              <a:spcAft>
                <a:spcPts val="0"/>
              </a:spcAft>
              <a:buClr>
                <a:srgbClr val="000000"/>
              </a:buClr>
              <a:buSzPts val="1800"/>
              <a:buFont typeface="Arial"/>
              <a:buNone/>
            </a:pPr>
            <a:endParaRPr sz="2400" b="0" i="0" u="none" strike="noStrike" cap="none">
              <a:solidFill>
                <a:schemeClr val="lt1"/>
              </a:solidFill>
              <a:latin typeface="Calibri"/>
              <a:ea typeface="Calibri"/>
              <a:cs typeface="Calibri"/>
              <a:sym typeface="Calibri"/>
            </a:endParaRPr>
          </a:p>
        </p:txBody>
      </p:sp>
      <p:sp>
        <p:nvSpPr>
          <p:cNvPr id="366" name="Google Shape;366;p52"/>
          <p:cNvSpPr/>
          <p:nvPr/>
        </p:nvSpPr>
        <p:spPr>
          <a:xfrm>
            <a:off x="6310064" y="3836828"/>
            <a:ext cx="5199200" cy="1795200"/>
          </a:xfrm>
          <a:prstGeom prst="rect">
            <a:avLst/>
          </a:prstGeom>
          <a:solidFill>
            <a:srgbClr val="F1F2F2"/>
          </a:solidFill>
          <a:ln>
            <a:noFill/>
          </a:ln>
        </p:spPr>
        <p:txBody>
          <a:bodyPr spcFirstLastPara="1" wrap="square" lIns="121900" tIns="60933" rIns="121900" bIns="60933" anchor="ctr" anchorCtr="0">
            <a:noAutofit/>
          </a:bodyPr>
          <a:lstStyle/>
          <a:p>
            <a:pPr marL="0" marR="0" lvl="0" indent="0" algn="ctr" rtl="0">
              <a:lnSpc>
                <a:spcPct val="93000"/>
              </a:lnSpc>
              <a:spcBef>
                <a:spcPts val="0"/>
              </a:spcBef>
              <a:spcAft>
                <a:spcPts val="0"/>
              </a:spcAft>
              <a:buClr>
                <a:srgbClr val="000000"/>
              </a:buClr>
              <a:buSzPts val="1800"/>
              <a:buFont typeface="Arial"/>
              <a:buNone/>
            </a:pPr>
            <a:endParaRPr sz="2400" b="0" i="0" u="none" strike="noStrike" cap="none">
              <a:solidFill>
                <a:schemeClr val="lt1"/>
              </a:solidFill>
              <a:latin typeface="Calibri"/>
              <a:ea typeface="Calibri"/>
              <a:cs typeface="Calibri"/>
              <a:sym typeface="Calibri"/>
            </a:endParaRPr>
          </a:p>
        </p:txBody>
      </p:sp>
      <p:sp>
        <p:nvSpPr>
          <p:cNvPr id="367" name="Google Shape;367;p52"/>
          <p:cNvSpPr txBox="1">
            <a:spLocks noGrp="1"/>
          </p:cNvSpPr>
          <p:nvPr>
            <p:ph type="title"/>
          </p:nvPr>
        </p:nvSpPr>
        <p:spPr>
          <a:xfrm>
            <a:off x="666751" y="366185"/>
            <a:ext cx="10850000" cy="745200"/>
          </a:xfrm>
          <a:prstGeom prst="rect">
            <a:avLst/>
          </a:prstGeom>
          <a:noFill/>
          <a:ln>
            <a:noFill/>
          </a:ln>
        </p:spPr>
        <p:txBody>
          <a:bodyPr spcFirstLastPara="1" wrap="square" lIns="0" tIns="45700" rIns="91425" bIns="45700" anchor="ctr" anchorCtr="0">
            <a:noAutofit/>
          </a:bodyPr>
          <a:lstStyle>
            <a:lvl1pPr lvl="0" algn="just" rtl="0">
              <a:lnSpc>
                <a:spcPct val="90000"/>
              </a:lnSpc>
              <a:spcBef>
                <a:spcPts val="0"/>
              </a:spcBef>
              <a:spcAft>
                <a:spcPts val="0"/>
              </a:spcAft>
              <a:buClr>
                <a:schemeClr val="accent1"/>
              </a:buClr>
              <a:buSzPts val="2400"/>
              <a:buFont typeface="Arial"/>
              <a:buNone/>
              <a:defRPr>
                <a:solidFill>
                  <a:schemeClr val="accent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8" name="Google Shape;368;p52"/>
          <p:cNvSpPr>
            <a:spLocks noGrp="1"/>
          </p:cNvSpPr>
          <p:nvPr>
            <p:ph type="pic" idx="2"/>
          </p:nvPr>
        </p:nvSpPr>
        <p:spPr>
          <a:xfrm>
            <a:off x="6299597" y="1354233"/>
            <a:ext cx="5209600" cy="2481600"/>
          </a:xfrm>
          <a:prstGeom prst="rect">
            <a:avLst/>
          </a:prstGeom>
          <a:noFill/>
          <a:ln>
            <a:noFill/>
          </a:ln>
        </p:spPr>
      </p:sp>
      <p:sp>
        <p:nvSpPr>
          <p:cNvPr id="369" name="Google Shape;369;p52"/>
          <p:cNvSpPr>
            <a:spLocks noGrp="1"/>
          </p:cNvSpPr>
          <p:nvPr>
            <p:ph type="pic" idx="3"/>
          </p:nvPr>
        </p:nvSpPr>
        <p:spPr>
          <a:xfrm>
            <a:off x="677641" y="1354233"/>
            <a:ext cx="5236400" cy="2496000"/>
          </a:xfrm>
          <a:prstGeom prst="rect">
            <a:avLst/>
          </a:prstGeom>
          <a:noFill/>
          <a:ln>
            <a:noFill/>
          </a:ln>
        </p:spPr>
      </p:sp>
      <p:sp>
        <p:nvSpPr>
          <p:cNvPr id="370" name="Google Shape;370;p52"/>
          <p:cNvSpPr txBox="1">
            <a:spLocks noGrp="1"/>
          </p:cNvSpPr>
          <p:nvPr>
            <p:ph type="ftr" idx="11"/>
          </p:nvPr>
        </p:nvSpPr>
        <p:spPr>
          <a:xfrm>
            <a:off x="675216" y="5655759"/>
            <a:ext cx="10833200" cy="514800"/>
          </a:xfrm>
          <a:prstGeom prst="rect">
            <a:avLst/>
          </a:prstGeom>
          <a:noFill/>
          <a:ln>
            <a:noFill/>
          </a:ln>
        </p:spPr>
        <p:txBody>
          <a:bodyPr spcFirstLastPara="1" wrap="square" lIns="0" tIns="45700" rIns="91425" bIns="45700" anchor="ctr" anchorCtr="0">
            <a:noAutofit/>
          </a:bodyPr>
          <a:lstStyle>
            <a:lvl1pPr lvl="0" algn="l" rtl="0">
              <a:lnSpc>
                <a:spcPct val="93000"/>
              </a:lnSpc>
              <a:spcBef>
                <a:spcPts val="0"/>
              </a:spcBef>
              <a:spcAft>
                <a:spcPts val="0"/>
              </a:spcAft>
              <a:buSzPts val="1400"/>
              <a:buNone/>
              <a:defRPr/>
            </a:lvl1pPr>
            <a:lvl2pPr lvl="1" algn="l" rtl="0">
              <a:lnSpc>
                <a:spcPct val="93000"/>
              </a:lnSpc>
              <a:spcBef>
                <a:spcPts val="0"/>
              </a:spcBef>
              <a:spcAft>
                <a:spcPts val="0"/>
              </a:spcAft>
              <a:buSzPts val="1400"/>
              <a:buNone/>
              <a:defRPr/>
            </a:lvl2pPr>
            <a:lvl3pPr lvl="2" algn="l" rtl="0">
              <a:lnSpc>
                <a:spcPct val="93000"/>
              </a:lnSpc>
              <a:spcBef>
                <a:spcPts val="0"/>
              </a:spcBef>
              <a:spcAft>
                <a:spcPts val="0"/>
              </a:spcAft>
              <a:buSzPts val="1400"/>
              <a:buNone/>
              <a:defRPr/>
            </a:lvl3pPr>
            <a:lvl4pPr lvl="3" algn="l" rtl="0">
              <a:lnSpc>
                <a:spcPct val="93000"/>
              </a:lnSpc>
              <a:spcBef>
                <a:spcPts val="0"/>
              </a:spcBef>
              <a:spcAft>
                <a:spcPts val="0"/>
              </a:spcAft>
              <a:buSzPts val="1400"/>
              <a:buNone/>
              <a:defRPr/>
            </a:lvl4pPr>
            <a:lvl5pPr lvl="4" algn="l" rtl="0">
              <a:lnSpc>
                <a:spcPct val="93000"/>
              </a:lnSpc>
              <a:spcBef>
                <a:spcPts val="0"/>
              </a:spcBef>
              <a:spcAft>
                <a:spcPts val="0"/>
              </a:spcAft>
              <a:buSzPts val="1400"/>
              <a:buNone/>
              <a:defRPr/>
            </a:lvl5pPr>
            <a:lvl6pPr lvl="5" algn="l" rtl="0">
              <a:lnSpc>
                <a:spcPct val="93000"/>
              </a:lnSpc>
              <a:spcBef>
                <a:spcPts val="0"/>
              </a:spcBef>
              <a:spcAft>
                <a:spcPts val="0"/>
              </a:spcAft>
              <a:buSzPts val="1400"/>
              <a:buNone/>
              <a:defRPr/>
            </a:lvl6pPr>
            <a:lvl7pPr lvl="6" algn="l" rtl="0">
              <a:lnSpc>
                <a:spcPct val="93000"/>
              </a:lnSpc>
              <a:spcBef>
                <a:spcPts val="0"/>
              </a:spcBef>
              <a:spcAft>
                <a:spcPts val="0"/>
              </a:spcAft>
              <a:buSzPts val="1400"/>
              <a:buNone/>
              <a:defRPr/>
            </a:lvl7pPr>
            <a:lvl8pPr lvl="7" algn="l" rtl="0">
              <a:lnSpc>
                <a:spcPct val="93000"/>
              </a:lnSpc>
              <a:spcBef>
                <a:spcPts val="0"/>
              </a:spcBef>
              <a:spcAft>
                <a:spcPts val="0"/>
              </a:spcAft>
              <a:buSzPts val="1400"/>
              <a:buNone/>
              <a:defRPr/>
            </a:lvl8pPr>
            <a:lvl9pPr lvl="8" algn="l" rtl="0">
              <a:lnSpc>
                <a:spcPct val="93000"/>
              </a:lnSpc>
              <a:spcBef>
                <a:spcPts val="0"/>
              </a:spcBef>
              <a:spcAft>
                <a:spcPts val="0"/>
              </a:spcAft>
              <a:buSzPts val="1400"/>
              <a:buNone/>
              <a:defRPr/>
            </a:lvl9pPr>
          </a:lstStyle>
          <a:p>
            <a:endParaRPr/>
          </a:p>
        </p:txBody>
      </p:sp>
      <p:sp>
        <p:nvSpPr>
          <p:cNvPr id="371" name="Google Shape;371;p52"/>
          <p:cNvSpPr txBox="1">
            <a:spLocks noGrp="1"/>
          </p:cNvSpPr>
          <p:nvPr>
            <p:ph type="body" idx="1"/>
          </p:nvPr>
        </p:nvSpPr>
        <p:spPr>
          <a:xfrm>
            <a:off x="912284" y="4029116"/>
            <a:ext cx="4800800" cy="1617200"/>
          </a:xfrm>
          <a:prstGeom prst="rect">
            <a:avLst/>
          </a:prstGeom>
          <a:noFill/>
          <a:ln>
            <a:noFill/>
          </a:ln>
        </p:spPr>
        <p:txBody>
          <a:bodyPr spcFirstLastPara="1" wrap="square" lIns="0" tIns="45700" rIns="91425" bIns="45700" anchor="t" anchorCtr="0">
            <a:noAutofit/>
          </a:bodyPr>
          <a:lstStyle>
            <a:lvl1pPr marL="609585" lvl="0" indent="-495288" algn="l" rtl="0">
              <a:lnSpc>
                <a:spcPct val="100000"/>
              </a:lnSpc>
              <a:spcBef>
                <a:spcPts val="400"/>
              </a:spcBef>
              <a:spcAft>
                <a:spcPts val="0"/>
              </a:spcAft>
              <a:buSzPts val="2250"/>
              <a:buChar char="•"/>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372" name="Google Shape;372;p52"/>
          <p:cNvSpPr txBox="1">
            <a:spLocks noGrp="1"/>
          </p:cNvSpPr>
          <p:nvPr>
            <p:ph type="body" idx="4"/>
          </p:nvPr>
        </p:nvSpPr>
        <p:spPr>
          <a:xfrm>
            <a:off x="6506309" y="4029116"/>
            <a:ext cx="4800800" cy="1617200"/>
          </a:xfrm>
          <a:prstGeom prst="rect">
            <a:avLst/>
          </a:prstGeom>
          <a:noFill/>
          <a:ln>
            <a:noFill/>
          </a:ln>
        </p:spPr>
        <p:txBody>
          <a:bodyPr spcFirstLastPara="1" wrap="square" lIns="0" tIns="45700" rIns="91425" bIns="45700" anchor="t" anchorCtr="0">
            <a:noAutofit/>
          </a:bodyPr>
          <a:lstStyle>
            <a:lvl1pPr marL="609585" lvl="0" indent="-495288" algn="l" rtl="0">
              <a:lnSpc>
                <a:spcPct val="100000"/>
              </a:lnSpc>
              <a:spcBef>
                <a:spcPts val="400"/>
              </a:spcBef>
              <a:spcAft>
                <a:spcPts val="0"/>
              </a:spcAft>
              <a:buSzPts val="2250"/>
              <a:buChar char="•"/>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373" name="Google Shape;373;p52"/>
          <p:cNvSpPr txBox="1">
            <a:spLocks noGrp="1"/>
          </p:cNvSpPr>
          <p:nvPr>
            <p:ph type="body" idx="5"/>
          </p:nvPr>
        </p:nvSpPr>
        <p:spPr>
          <a:xfrm>
            <a:off x="677641" y="3164753"/>
            <a:ext cx="5236400" cy="670800"/>
          </a:xfrm>
          <a:prstGeom prst="rect">
            <a:avLst/>
          </a:prstGeom>
          <a:solidFill>
            <a:schemeClr val="accent1">
              <a:alpha val="80000"/>
            </a:schemeClr>
          </a:solidFill>
          <a:ln>
            <a:noFill/>
          </a:ln>
        </p:spPr>
        <p:txBody>
          <a:bodyPr spcFirstLastPara="1" wrap="square" lIns="180000" tIns="45700" rIns="91425" bIns="45700" anchor="ctr" anchorCtr="0">
            <a:noAutofit/>
          </a:bodyPr>
          <a:lstStyle>
            <a:lvl1pPr marL="609585" lvl="0" indent="-304792" algn="l" rtl="0">
              <a:lnSpc>
                <a:spcPct val="100000"/>
              </a:lnSpc>
              <a:spcBef>
                <a:spcPts val="400"/>
              </a:spcBef>
              <a:spcAft>
                <a:spcPts val="0"/>
              </a:spcAft>
              <a:buSzPts val="2250"/>
              <a:buNone/>
              <a:defRPr b="1">
                <a:solidFill>
                  <a:srgbClr val="FFFFFF"/>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374" name="Google Shape;374;p52"/>
          <p:cNvSpPr txBox="1">
            <a:spLocks noGrp="1"/>
          </p:cNvSpPr>
          <p:nvPr>
            <p:ph type="body" idx="6"/>
          </p:nvPr>
        </p:nvSpPr>
        <p:spPr>
          <a:xfrm>
            <a:off x="6310064" y="3164753"/>
            <a:ext cx="5199200" cy="670800"/>
          </a:xfrm>
          <a:prstGeom prst="rect">
            <a:avLst/>
          </a:prstGeom>
          <a:solidFill>
            <a:schemeClr val="accent1">
              <a:alpha val="80000"/>
            </a:schemeClr>
          </a:solidFill>
          <a:ln>
            <a:noFill/>
          </a:ln>
        </p:spPr>
        <p:txBody>
          <a:bodyPr spcFirstLastPara="1" wrap="square" lIns="180000" tIns="45700" rIns="91425" bIns="45700" anchor="ctr" anchorCtr="0">
            <a:noAutofit/>
          </a:bodyPr>
          <a:lstStyle>
            <a:lvl1pPr marL="609585" lvl="0" indent="-304792" algn="l" rtl="0">
              <a:lnSpc>
                <a:spcPct val="100000"/>
              </a:lnSpc>
              <a:spcBef>
                <a:spcPts val="400"/>
              </a:spcBef>
              <a:spcAft>
                <a:spcPts val="0"/>
              </a:spcAft>
              <a:buSzPts val="2250"/>
              <a:buNone/>
              <a:defRPr b="1">
                <a:solidFill>
                  <a:srgbClr val="FFFFFF"/>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1124196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 Images with Captions">
  <p:cSld name="3 Images with Captions">
    <p:spTree>
      <p:nvGrpSpPr>
        <p:cNvPr id="1" name="Shape 375"/>
        <p:cNvGrpSpPr/>
        <p:nvPr/>
      </p:nvGrpSpPr>
      <p:grpSpPr>
        <a:xfrm>
          <a:off x="0" y="0"/>
          <a:ext cx="0" cy="0"/>
          <a:chOff x="0" y="0"/>
          <a:chExt cx="0" cy="0"/>
        </a:xfrm>
      </p:grpSpPr>
      <p:sp>
        <p:nvSpPr>
          <p:cNvPr id="376" name="Google Shape;376;p53"/>
          <p:cNvSpPr>
            <a:spLocks noGrp="1"/>
          </p:cNvSpPr>
          <p:nvPr>
            <p:ph type="pic" idx="2"/>
          </p:nvPr>
        </p:nvSpPr>
        <p:spPr>
          <a:xfrm>
            <a:off x="688821" y="1352551"/>
            <a:ext cx="3486800" cy="3708400"/>
          </a:xfrm>
          <a:prstGeom prst="rect">
            <a:avLst/>
          </a:prstGeom>
          <a:noFill/>
          <a:ln>
            <a:noFill/>
          </a:ln>
        </p:spPr>
      </p:sp>
      <p:sp>
        <p:nvSpPr>
          <p:cNvPr id="377" name="Google Shape;377;p53"/>
          <p:cNvSpPr txBox="1">
            <a:spLocks noGrp="1"/>
          </p:cNvSpPr>
          <p:nvPr>
            <p:ph type="body" idx="1"/>
          </p:nvPr>
        </p:nvSpPr>
        <p:spPr>
          <a:xfrm>
            <a:off x="688821" y="5060951"/>
            <a:ext cx="3486800" cy="575600"/>
          </a:xfrm>
          <a:prstGeom prst="rect">
            <a:avLst/>
          </a:prstGeom>
          <a:noFill/>
          <a:ln>
            <a:noFill/>
          </a:ln>
        </p:spPr>
        <p:txBody>
          <a:bodyPr spcFirstLastPara="1" wrap="square" lIns="0" tIns="0" rIns="0" bIns="0" anchor="ctr" anchorCtr="0">
            <a:noAutofit/>
          </a:bodyPr>
          <a:lstStyle>
            <a:lvl1pPr marL="609585" lvl="0" indent="-304792" algn="ctr" rtl="0">
              <a:lnSpc>
                <a:spcPct val="100000"/>
              </a:lnSpc>
              <a:spcBef>
                <a:spcPts val="400"/>
              </a:spcBef>
              <a:spcAft>
                <a:spcPts val="0"/>
              </a:spcAft>
              <a:buSzPts val="1750"/>
              <a:buNone/>
              <a:defRPr sz="1867">
                <a:solidFill>
                  <a:srgbClr val="898989"/>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378" name="Google Shape;378;p53"/>
          <p:cNvSpPr txBox="1">
            <a:spLocks noGrp="1"/>
          </p:cNvSpPr>
          <p:nvPr>
            <p:ph type="title"/>
          </p:nvPr>
        </p:nvSpPr>
        <p:spPr>
          <a:xfrm>
            <a:off x="666751" y="366185"/>
            <a:ext cx="10850000" cy="745200"/>
          </a:xfrm>
          <a:prstGeom prst="rect">
            <a:avLst/>
          </a:prstGeom>
          <a:noFill/>
          <a:ln>
            <a:noFill/>
          </a:ln>
        </p:spPr>
        <p:txBody>
          <a:bodyPr spcFirstLastPara="1" wrap="square" lIns="0" tIns="45700" rIns="91425" bIns="45700" anchor="ctr" anchorCtr="0">
            <a:noAutofit/>
          </a:bodyPr>
          <a:lstStyle>
            <a:lvl1pPr lvl="0" algn="just" rtl="0">
              <a:lnSpc>
                <a:spcPct val="90000"/>
              </a:lnSpc>
              <a:spcBef>
                <a:spcPts val="0"/>
              </a:spcBef>
              <a:spcAft>
                <a:spcPts val="0"/>
              </a:spcAft>
              <a:buClr>
                <a:schemeClr val="accent1"/>
              </a:buClr>
              <a:buSzPts val="2400"/>
              <a:buFont typeface="Arial"/>
              <a:buNone/>
              <a:defRPr>
                <a:solidFill>
                  <a:schemeClr val="accent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9" name="Google Shape;379;p53"/>
          <p:cNvSpPr>
            <a:spLocks noGrp="1"/>
          </p:cNvSpPr>
          <p:nvPr>
            <p:ph type="pic" idx="3"/>
          </p:nvPr>
        </p:nvSpPr>
        <p:spPr>
          <a:xfrm>
            <a:off x="4319769" y="1352549"/>
            <a:ext cx="3519600" cy="3708400"/>
          </a:xfrm>
          <a:prstGeom prst="rect">
            <a:avLst/>
          </a:prstGeom>
          <a:noFill/>
          <a:ln>
            <a:noFill/>
          </a:ln>
        </p:spPr>
      </p:sp>
      <p:sp>
        <p:nvSpPr>
          <p:cNvPr id="380" name="Google Shape;380;p53"/>
          <p:cNvSpPr txBox="1">
            <a:spLocks noGrp="1"/>
          </p:cNvSpPr>
          <p:nvPr>
            <p:ph type="body" idx="4"/>
          </p:nvPr>
        </p:nvSpPr>
        <p:spPr>
          <a:xfrm>
            <a:off x="4319769" y="5060951"/>
            <a:ext cx="3519600" cy="575600"/>
          </a:xfrm>
          <a:prstGeom prst="rect">
            <a:avLst/>
          </a:prstGeom>
          <a:noFill/>
          <a:ln>
            <a:noFill/>
          </a:ln>
        </p:spPr>
        <p:txBody>
          <a:bodyPr spcFirstLastPara="1" wrap="square" lIns="0" tIns="0" rIns="0" bIns="0" anchor="ctr" anchorCtr="0">
            <a:noAutofit/>
          </a:bodyPr>
          <a:lstStyle>
            <a:lvl1pPr marL="609585" lvl="0" indent="-304792" algn="ctr" rtl="0">
              <a:lnSpc>
                <a:spcPct val="100000"/>
              </a:lnSpc>
              <a:spcBef>
                <a:spcPts val="400"/>
              </a:spcBef>
              <a:spcAft>
                <a:spcPts val="0"/>
              </a:spcAft>
              <a:buSzPts val="1750"/>
              <a:buNone/>
              <a:defRPr sz="1867">
                <a:solidFill>
                  <a:srgbClr val="898989"/>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381" name="Google Shape;381;p53"/>
          <p:cNvSpPr>
            <a:spLocks noGrp="1"/>
          </p:cNvSpPr>
          <p:nvPr>
            <p:ph type="pic" idx="5"/>
          </p:nvPr>
        </p:nvSpPr>
        <p:spPr>
          <a:xfrm>
            <a:off x="7983465" y="1352549"/>
            <a:ext cx="3519600" cy="3708400"/>
          </a:xfrm>
          <a:prstGeom prst="rect">
            <a:avLst/>
          </a:prstGeom>
          <a:noFill/>
          <a:ln>
            <a:noFill/>
          </a:ln>
        </p:spPr>
      </p:sp>
      <p:sp>
        <p:nvSpPr>
          <p:cNvPr id="382" name="Google Shape;382;p53"/>
          <p:cNvSpPr txBox="1">
            <a:spLocks noGrp="1"/>
          </p:cNvSpPr>
          <p:nvPr>
            <p:ph type="body" idx="6"/>
          </p:nvPr>
        </p:nvSpPr>
        <p:spPr>
          <a:xfrm>
            <a:off x="7983465" y="5060951"/>
            <a:ext cx="3519600" cy="575600"/>
          </a:xfrm>
          <a:prstGeom prst="rect">
            <a:avLst/>
          </a:prstGeom>
          <a:noFill/>
          <a:ln>
            <a:noFill/>
          </a:ln>
        </p:spPr>
        <p:txBody>
          <a:bodyPr spcFirstLastPara="1" wrap="square" lIns="0" tIns="0" rIns="0" bIns="0" anchor="ctr" anchorCtr="0">
            <a:noAutofit/>
          </a:bodyPr>
          <a:lstStyle>
            <a:lvl1pPr marL="609585" lvl="0" indent="-304792" algn="ctr" rtl="0">
              <a:lnSpc>
                <a:spcPct val="100000"/>
              </a:lnSpc>
              <a:spcBef>
                <a:spcPts val="400"/>
              </a:spcBef>
              <a:spcAft>
                <a:spcPts val="0"/>
              </a:spcAft>
              <a:buSzPts val="1750"/>
              <a:buNone/>
              <a:defRPr sz="1867">
                <a:solidFill>
                  <a:srgbClr val="898989"/>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383" name="Google Shape;383;p53"/>
          <p:cNvSpPr txBox="1">
            <a:spLocks noGrp="1"/>
          </p:cNvSpPr>
          <p:nvPr>
            <p:ph type="ftr" idx="11"/>
          </p:nvPr>
        </p:nvSpPr>
        <p:spPr>
          <a:xfrm>
            <a:off x="675216" y="5655759"/>
            <a:ext cx="10833200" cy="514800"/>
          </a:xfrm>
          <a:prstGeom prst="rect">
            <a:avLst/>
          </a:prstGeom>
          <a:noFill/>
          <a:ln>
            <a:noFill/>
          </a:ln>
        </p:spPr>
        <p:txBody>
          <a:bodyPr spcFirstLastPara="1" wrap="square" lIns="0" tIns="45700" rIns="91425" bIns="45700" anchor="ctr" anchorCtr="0">
            <a:noAutofit/>
          </a:bodyPr>
          <a:lstStyle>
            <a:lvl1pPr lvl="0" algn="l" rtl="0">
              <a:lnSpc>
                <a:spcPct val="93000"/>
              </a:lnSpc>
              <a:spcBef>
                <a:spcPts val="0"/>
              </a:spcBef>
              <a:spcAft>
                <a:spcPts val="0"/>
              </a:spcAft>
              <a:buSzPts val="1400"/>
              <a:buNone/>
              <a:defRPr/>
            </a:lvl1pPr>
            <a:lvl2pPr lvl="1" algn="l" rtl="0">
              <a:lnSpc>
                <a:spcPct val="93000"/>
              </a:lnSpc>
              <a:spcBef>
                <a:spcPts val="0"/>
              </a:spcBef>
              <a:spcAft>
                <a:spcPts val="0"/>
              </a:spcAft>
              <a:buSzPts val="1400"/>
              <a:buNone/>
              <a:defRPr/>
            </a:lvl2pPr>
            <a:lvl3pPr lvl="2" algn="l" rtl="0">
              <a:lnSpc>
                <a:spcPct val="93000"/>
              </a:lnSpc>
              <a:spcBef>
                <a:spcPts val="0"/>
              </a:spcBef>
              <a:spcAft>
                <a:spcPts val="0"/>
              </a:spcAft>
              <a:buSzPts val="1400"/>
              <a:buNone/>
              <a:defRPr/>
            </a:lvl3pPr>
            <a:lvl4pPr lvl="3" algn="l" rtl="0">
              <a:lnSpc>
                <a:spcPct val="93000"/>
              </a:lnSpc>
              <a:spcBef>
                <a:spcPts val="0"/>
              </a:spcBef>
              <a:spcAft>
                <a:spcPts val="0"/>
              </a:spcAft>
              <a:buSzPts val="1400"/>
              <a:buNone/>
              <a:defRPr/>
            </a:lvl4pPr>
            <a:lvl5pPr lvl="4" algn="l" rtl="0">
              <a:lnSpc>
                <a:spcPct val="93000"/>
              </a:lnSpc>
              <a:spcBef>
                <a:spcPts val="0"/>
              </a:spcBef>
              <a:spcAft>
                <a:spcPts val="0"/>
              </a:spcAft>
              <a:buSzPts val="1400"/>
              <a:buNone/>
              <a:defRPr/>
            </a:lvl5pPr>
            <a:lvl6pPr lvl="5" algn="l" rtl="0">
              <a:lnSpc>
                <a:spcPct val="93000"/>
              </a:lnSpc>
              <a:spcBef>
                <a:spcPts val="0"/>
              </a:spcBef>
              <a:spcAft>
                <a:spcPts val="0"/>
              </a:spcAft>
              <a:buSzPts val="1400"/>
              <a:buNone/>
              <a:defRPr/>
            </a:lvl6pPr>
            <a:lvl7pPr lvl="6" algn="l" rtl="0">
              <a:lnSpc>
                <a:spcPct val="93000"/>
              </a:lnSpc>
              <a:spcBef>
                <a:spcPts val="0"/>
              </a:spcBef>
              <a:spcAft>
                <a:spcPts val="0"/>
              </a:spcAft>
              <a:buSzPts val="1400"/>
              <a:buNone/>
              <a:defRPr/>
            </a:lvl7pPr>
            <a:lvl8pPr lvl="7" algn="l" rtl="0">
              <a:lnSpc>
                <a:spcPct val="93000"/>
              </a:lnSpc>
              <a:spcBef>
                <a:spcPts val="0"/>
              </a:spcBef>
              <a:spcAft>
                <a:spcPts val="0"/>
              </a:spcAft>
              <a:buSzPts val="1400"/>
              <a:buNone/>
              <a:defRPr/>
            </a:lvl8pPr>
            <a:lvl9pPr lvl="8" algn="l" rtl="0">
              <a:lnSpc>
                <a:spcPct val="93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8746089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xt and Chart">
  <p:cSld name="Text and Chart">
    <p:spTree>
      <p:nvGrpSpPr>
        <p:cNvPr id="1" name="Shape 384"/>
        <p:cNvGrpSpPr/>
        <p:nvPr/>
      </p:nvGrpSpPr>
      <p:grpSpPr>
        <a:xfrm>
          <a:off x="0" y="0"/>
          <a:ext cx="0" cy="0"/>
          <a:chOff x="0" y="0"/>
          <a:chExt cx="0" cy="0"/>
        </a:xfrm>
      </p:grpSpPr>
      <p:sp>
        <p:nvSpPr>
          <p:cNvPr id="385" name="Google Shape;385;p54"/>
          <p:cNvSpPr txBox="1">
            <a:spLocks noGrp="1"/>
          </p:cNvSpPr>
          <p:nvPr>
            <p:ph type="body" idx="1"/>
          </p:nvPr>
        </p:nvSpPr>
        <p:spPr>
          <a:xfrm>
            <a:off x="666751" y="1352552"/>
            <a:ext cx="3509200" cy="4294000"/>
          </a:xfrm>
          <a:prstGeom prst="rect">
            <a:avLst/>
          </a:prstGeom>
          <a:noFill/>
          <a:ln>
            <a:noFill/>
          </a:ln>
        </p:spPr>
        <p:txBody>
          <a:bodyPr spcFirstLastPara="1" wrap="square" lIns="0" tIns="45700" rIns="91425" bIns="45700" anchor="t" anchorCtr="0">
            <a:noAutofit/>
          </a:bodyPr>
          <a:lstStyle>
            <a:lvl1pPr marL="609585" lvl="0" indent="-495288" algn="l" rtl="0">
              <a:lnSpc>
                <a:spcPct val="100000"/>
              </a:lnSpc>
              <a:spcBef>
                <a:spcPts val="400"/>
              </a:spcBef>
              <a:spcAft>
                <a:spcPts val="0"/>
              </a:spcAft>
              <a:buSzPts val="2250"/>
              <a:buChar char="•"/>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386" name="Google Shape;386;p54"/>
          <p:cNvSpPr>
            <a:spLocks noGrp="1"/>
          </p:cNvSpPr>
          <p:nvPr>
            <p:ph type="chart" idx="2"/>
          </p:nvPr>
        </p:nvSpPr>
        <p:spPr>
          <a:xfrm>
            <a:off x="4367808" y="1352552"/>
            <a:ext cx="7157600" cy="4294000"/>
          </a:xfrm>
          <a:prstGeom prst="rect">
            <a:avLst/>
          </a:prstGeom>
          <a:noFill/>
          <a:ln>
            <a:noFill/>
          </a:ln>
        </p:spPr>
        <p:txBody>
          <a:bodyPr spcFirstLastPara="1" wrap="square" lIns="0" tIns="45700" rIns="91425" bIns="45700" anchor="t" anchorCtr="0">
            <a:noAutofit/>
          </a:bodyPr>
          <a:lstStyle>
            <a:lvl1pPr marR="0" lvl="0" algn="ctr" rtl="0">
              <a:lnSpc>
                <a:spcPct val="100000"/>
              </a:lnSpc>
              <a:spcBef>
                <a:spcPts val="400"/>
              </a:spcBef>
              <a:spcAft>
                <a:spcPts val="0"/>
              </a:spcAft>
              <a:buClr>
                <a:srgbClr val="BF3227"/>
              </a:buClr>
              <a:buSzPts val="225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400"/>
              </a:spcBef>
              <a:spcAft>
                <a:spcPts val="0"/>
              </a:spcAft>
              <a:buClr>
                <a:srgbClr val="BF3227"/>
              </a:buClr>
              <a:buSzPts val="2000"/>
              <a:buFont typeface="NTR"/>
              <a:buChar char="-"/>
              <a:defRPr sz="2133" b="0" i="0" u="none" strike="noStrike" cap="none">
                <a:solidFill>
                  <a:schemeClr val="dk1"/>
                </a:solidFill>
                <a:latin typeface="Arial"/>
                <a:ea typeface="Arial"/>
                <a:cs typeface="Arial"/>
                <a:sym typeface="Arial"/>
              </a:defRPr>
            </a:lvl2pPr>
            <a:lvl3pPr marR="0" lvl="2" algn="l" rtl="0">
              <a:lnSpc>
                <a:spcPct val="100000"/>
              </a:lnSpc>
              <a:spcBef>
                <a:spcPts val="400"/>
              </a:spcBef>
              <a:spcAft>
                <a:spcPts val="0"/>
              </a:spcAft>
              <a:buClr>
                <a:srgbClr val="BF3227"/>
              </a:buClr>
              <a:buSzPts val="2000"/>
              <a:buFont typeface="Noto Sans Symbols"/>
              <a:buChar char="▪"/>
              <a:defRPr sz="2133"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2000"/>
              <a:buFont typeface="NTR"/>
              <a:buChar char="-"/>
              <a:defRPr sz="2133" b="0" i="0" u="none" strike="noStrike" cap="none">
                <a:solidFill>
                  <a:schemeClr val="accent1"/>
                </a:solidFill>
                <a:latin typeface="Arial"/>
                <a:ea typeface="Arial"/>
                <a:cs typeface="Arial"/>
                <a:sym typeface="Arial"/>
              </a:defRPr>
            </a:lvl4pPr>
            <a:lvl5pPr marR="0" lvl="4" algn="l" rtl="0">
              <a:lnSpc>
                <a:spcPct val="100000"/>
              </a:lnSpc>
              <a:spcBef>
                <a:spcPts val="400"/>
              </a:spcBef>
              <a:spcAft>
                <a:spcPts val="0"/>
              </a:spcAft>
              <a:buClr>
                <a:schemeClr val="accent2"/>
              </a:buClr>
              <a:buSzPts val="1313"/>
              <a:buFont typeface="NTR"/>
              <a:buChar char="-"/>
              <a:defRPr sz="1400" b="0" i="0" u="none" strike="noStrike" cap="none">
                <a:solidFill>
                  <a:schemeClr val="accent1"/>
                </a:solidFill>
                <a:latin typeface="Arial"/>
                <a:ea typeface="Arial"/>
                <a:cs typeface="Arial"/>
                <a:sym typeface="Arial"/>
              </a:defRPr>
            </a:lvl5pPr>
            <a:lvl6pPr marR="0" lvl="5"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6pPr>
            <a:lvl7pPr marR="0" lvl="6"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7pPr>
            <a:lvl8pPr marR="0" lvl="7"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8pPr>
            <a:lvl9pPr marR="0" lvl="8"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87" name="Google Shape;387;p54"/>
          <p:cNvSpPr txBox="1">
            <a:spLocks noGrp="1"/>
          </p:cNvSpPr>
          <p:nvPr>
            <p:ph type="title"/>
          </p:nvPr>
        </p:nvSpPr>
        <p:spPr>
          <a:xfrm>
            <a:off x="666751" y="366185"/>
            <a:ext cx="10850000" cy="745200"/>
          </a:xfrm>
          <a:prstGeom prst="rect">
            <a:avLst/>
          </a:prstGeom>
          <a:noFill/>
          <a:ln>
            <a:noFill/>
          </a:ln>
        </p:spPr>
        <p:txBody>
          <a:bodyPr spcFirstLastPara="1" wrap="square" lIns="0" tIns="45700" rIns="91425" bIns="45700" anchor="ctr" anchorCtr="0">
            <a:noAutofit/>
          </a:bodyPr>
          <a:lstStyle>
            <a:lvl1pPr lvl="0" algn="just" rtl="0">
              <a:lnSpc>
                <a:spcPct val="90000"/>
              </a:lnSpc>
              <a:spcBef>
                <a:spcPts val="0"/>
              </a:spcBef>
              <a:spcAft>
                <a:spcPts val="0"/>
              </a:spcAft>
              <a:buClr>
                <a:schemeClr val="accent1"/>
              </a:buClr>
              <a:buSzPts val="2400"/>
              <a:buFont typeface="Arial"/>
              <a:buNone/>
              <a:defRPr>
                <a:solidFill>
                  <a:schemeClr val="accent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8" name="Google Shape;388;p54"/>
          <p:cNvSpPr txBox="1">
            <a:spLocks noGrp="1"/>
          </p:cNvSpPr>
          <p:nvPr>
            <p:ph type="ftr" idx="11"/>
          </p:nvPr>
        </p:nvSpPr>
        <p:spPr>
          <a:xfrm>
            <a:off x="675216" y="5655759"/>
            <a:ext cx="10833200" cy="514800"/>
          </a:xfrm>
          <a:prstGeom prst="rect">
            <a:avLst/>
          </a:prstGeom>
          <a:noFill/>
          <a:ln>
            <a:noFill/>
          </a:ln>
        </p:spPr>
        <p:txBody>
          <a:bodyPr spcFirstLastPara="1" wrap="square" lIns="0" tIns="45700" rIns="91425" bIns="45700" anchor="ctr" anchorCtr="0">
            <a:noAutofit/>
          </a:bodyPr>
          <a:lstStyle>
            <a:lvl1pPr lvl="0" algn="l" rtl="0">
              <a:lnSpc>
                <a:spcPct val="93000"/>
              </a:lnSpc>
              <a:spcBef>
                <a:spcPts val="0"/>
              </a:spcBef>
              <a:spcAft>
                <a:spcPts val="0"/>
              </a:spcAft>
              <a:buSzPts val="1400"/>
              <a:buNone/>
              <a:defRPr/>
            </a:lvl1pPr>
            <a:lvl2pPr lvl="1" algn="l" rtl="0">
              <a:lnSpc>
                <a:spcPct val="93000"/>
              </a:lnSpc>
              <a:spcBef>
                <a:spcPts val="0"/>
              </a:spcBef>
              <a:spcAft>
                <a:spcPts val="0"/>
              </a:spcAft>
              <a:buSzPts val="1400"/>
              <a:buNone/>
              <a:defRPr/>
            </a:lvl2pPr>
            <a:lvl3pPr lvl="2" algn="l" rtl="0">
              <a:lnSpc>
                <a:spcPct val="93000"/>
              </a:lnSpc>
              <a:spcBef>
                <a:spcPts val="0"/>
              </a:spcBef>
              <a:spcAft>
                <a:spcPts val="0"/>
              </a:spcAft>
              <a:buSzPts val="1400"/>
              <a:buNone/>
              <a:defRPr/>
            </a:lvl3pPr>
            <a:lvl4pPr lvl="3" algn="l" rtl="0">
              <a:lnSpc>
                <a:spcPct val="93000"/>
              </a:lnSpc>
              <a:spcBef>
                <a:spcPts val="0"/>
              </a:spcBef>
              <a:spcAft>
                <a:spcPts val="0"/>
              </a:spcAft>
              <a:buSzPts val="1400"/>
              <a:buNone/>
              <a:defRPr/>
            </a:lvl4pPr>
            <a:lvl5pPr lvl="4" algn="l" rtl="0">
              <a:lnSpc>
                <a:spcPct val="93000"/>
              </a:lnSpc>
              <a:spcBef>
                <a:spcPts val="0"/>
              </a:spcBef>
              <a:spcAft>
                <a:spcPts val="0"/>
              </a:spcAft>
              <a:buSzPts val="1400"/>
              <a:buNone/>
              <a:defRPr/>
            </a:lvl5pPr>
            <a:lvl6pPr lvl="5" algn="l" rtl="0">
              <a:lnSpc>
                <a:spcPct val="93000"/>
              </a:lnSpc>
              <a:spcBef>
                <a:spcPts val="0"/>
              </a:spcBef>
              <a:spcAft>
                <a:spcPts val="0"/>
              </a:spcAft>
              <a:buSzPts val="1400"/>
              <a:buNone/>
              <a:defRPr/>
            </a:lvl6pPr>
            <a:lvl7pPr lvl="6" algn="l" rtl="0">
              <a:lnSpc>
                <a:spcPct val="93000"/>
              </a:lnSpc>
              <a:spcBef>
                <a:spcPts val="0"/>
              </a:spcBef>
              <a:spcAft>
                <a:spcPts val="0"/>
              </a:spcAft>
              <a:buSzPts val="1400"/>
              <a:buNone/>
              <a:defRPr/>
            </a:lvl7pPr>
            <a:lvl8pPr lvl="7" algn="l" rtl="0">
              <a:lnSpc>
                <a:spcPct val="93000"/>
              </a:lnSpc>
              <a:spcBef>
                <a:spcPts val="0"/>
              </a:spcBef>
              <a:spcAft>
                <a:spcPts val="0"/>
              </a:spcAft>
              <a:buSzPts val="1400"/>
              <a:buNone/>
              <a:defRPr/>
            </a:lvl8pPr>
            <a:lvl9pPr lvl="8" algn="l" rtl="0">
              <a:lnSpc>
                <a:spcPct val="93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6319897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hart">
  <p:cSld name="Chart">
    <p:spTree>
      <p:nvGrpSpPr>
        <p:cNvPr id="1" name="Shape 389"/>
        <p:cNvGrpSpPr/>
        <p:nvPr/>
      </p:nvGrpSpPr>
      <p:grpSpPr>
        <a:xfrm>
          <a:off x="0" y="0"/>
          <a:ext cx="0" cy="0"/>
          <a:chOff x="0" y="0"/>
          <a:chExt cx="0" cy="0"/>
        </a:xfrm>
      </p:grpSpPr>
      <p:sp>
        <p:nvSpPr>
          <p:cNvPr id="390" name="Google Shape;390;p55"/>
          <p:cNvSpPr>
            <a:spLocks noGrp="1"/>
          </p:cNvSpPr>
          <p:nvPr>
            <p:ph type="chart" idx="2"/>
          </p:nvPr>
        </p:nvSpPr>
        <p:spPr>
          <a:xfrm>
            <a:off x="666752" y="1808992"/>
            <a:ext cx="10858400" cy="3837600"/>
          </a:xfrm>
          <a:prstGeom prst="rect">
            <a:avLst/>
          </a:prstGeom>
          <a:noFill/>
          <a:ln>
            <a:noFill/>
          </a:ln>
        </p:spPr>
        <p:txBody>
          <a:bodyPr spcFirstLastPara="1" wrap="square" lIns="0" tIns="45700" rIns="91425" bIns="45700" anchor="t" anchorCtr="0">
            <a:noAutofit/>
          </a:bodyPr>
          <a:lstStyle>
            <a:lvl1pPr marR="0" lvl="0" algn="ctr" rtl="0">
              <a:lnSpc>
                <a:spcPct val="100000"/>
              </a:lnSpc>
              <a:spcBef>
                <a:spcPts val="400"/>
              </a:spcBef>
              <a:spcAft>
                <a:spcPts val="0"/>
              </a:spcAft>
              <a:buClr>
                <a:srgbClr val="BF3227"/>
              </a:buClr>
              <a:buSzPts val="225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400"/>
              </a:spcBef>
              <a:spcAft>
                <a:spcPts val="0"/>
              </a:spcAft>
              <a:buClr>
                <a:srgbClr val="BF3227"/>
              </a:buClr>
              <a:buSzPts val="2000"/>
              <a:buFont typeface="NTR"/>
              <a:buChar char="-"/>
              <a:defRPr sz="2133" b="0" i="0" u="none" strike="noStrike" cap="none">
                <a:solidFill>
                  <a:schemeClr val="dk1"/>
                </a:solidFill>
                <a:latin typeface="Arial"/>
                <a:ea typeface="Arial"/>
                <a:cs typeface="Arial"/>
                <a:sym typeface="Arial"/>
              </a:defRPr>
            </a:lvl2pPr>
            <a:lvl3pPr marR="0" lvl="2" algn="l" rtl="0">
              <a:lnSpc>
                <a:spcPct val="100000"/>
              </a:lnSpc>
              <a:spcBef>
                <a:spcPts val="400"/>
              </a:spcBef>
              <a:spcAft>
                <a:spcPts val="0"/>
              </a:spcAft>
              <a:buClr>
                <a:srgbClr val="BF3227"/>
              </a:buClr>
              <a:buSzPts val="2000"/>
              <a:buFont typeface="Noto Sans Symbols"/>
              <a:buChar char="▪"/>
              <a:defRPr sz="2133"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2000"/>
              <a:buFont typeface="NTR"/>
              <a:buChar char="-"/>
              <a:defRPr sz="2133" b="0" i="0" u="none" strike="noStrike" cap="none">
                <a:solidFill>
                  <a:schemeClr val="accent1"/>
                </a:solidFill>
                <a:latin typeface="Arial"/>
                <a:ea typeface="Arial"/>
                <a:cs typeface="Arial"/>
                <a:sym typeface="Arial"/>
              </a:defRPr>
            </a:lvl4pPr>
            <a:lvl5pPr marR="0" lvl="4" algn="l" rtl="0">
              <a:lnSpc>
                <a:spcPct val="100000"/>
              </a:lnSpc>
              <a:spcBef>
                <a:spcPts val="400"/>
              </a:spcBef>
              <a:spcAft>
                <a:spcPts val="0"/>
              </a:spcAft>
              <a:buClr>
                <a:schemeClr val="accent2"/>
              </a:buClr>
              <a:buSzPts val="1313"/>
              <a:buFont typeface="NTR"/>
              <a:buChar char="-"/>
              <a:defRPr sz="1400" b="0" i="0" u="none" strike="noStrike" cap="none">
                <a:solidFill>
                  <a:schemeClr val="accent1"/>
                </a:solidFill>
                <a:latin typeface="Arial"/>
                <a:ea typeface="Arial"/>
                <a:cs typeface="Arial"/>
                <a:sym typeface="Arial"/>
              </a:defRPr>
            </a:lvl5pPr>
            <a:lvl6pPr marR="0" lvl="5"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6pPr>
            <a:lvl7pPr marR="0" lvl="6"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7pPr>
            <a:lvl8pPr marR="0" lvl="7"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8pPr>
            <a:lvl9pPr marR="0" lvl="8"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91" name="Google Shape;391;p55"/>
          <p:cNvSpPr txBox="1">
            <a:spLocks noGrp="1"/>
          </p:cNvSpPr>
          <p:nvPr>
            <p:ph type="title"/>
          </p:nvPr>
        </p:nvSpPr>
        <p:spPr>
          <a:xfrm>
            <a:off x="666751" y="366185"/>
            <a:ext cx="10850000" cy="745200"/>
          </a:xfrm>
          <a:prstGeom prst="rect">
            <a:avLst/>
          </a:prstGeom>
          <a:noFill/>
          <a:ln>
            <a:noFill/>
          </a:ln>
        </p:spPr>
        <p:txBody>
          <a:bodyPr spcFirstLastPara="1" wrap="square" lIns="0" tIns="45700" rIns="91425" bIns="45700" anchor="ctr" anchorCtr="0">
            <a:noAutofit/>
          </a:bodyPr>
          <a:lstStyle>
            <a:lvl1pPr lvl="0" algn="just" rtl="0">
              <a:lnSpc>
                <a:spcPct val="90000"/>
              </a:lnSpc>
              <a:spcBef>
                <a:spcPts val="0"/>
              </a:spcBef>
              <a:spcAft>
                <a:spcPts val="0"/>
              </a:spcAft>
              <a:buClr>
                <a:schemeClr val="accent1"/>
              </a:buClr>
              <a:buSzPts val="2400"/>
              <a:buFont typeface="Arial"/>
              <a:buNone/>
              <a:defRPr>
                <a:solidFill>
                  <a:schemeClr val="accent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2" name="Google Shape;392;p55"/>
          <p:cNvSpPr txBox="1">
            <a:spLocks noGrp="1"/>
          </p:cNvSpPr>
          <p:nvPr>
            <p:ph type="body" idx="1"/>
          </p:nvPr>
        </p:nvSpPr>
        <p:spPr>
          <a:xfrm>
            <a:off x="656073" y="1221317"/>
            <a:ext cx="10869200" cy="4404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2250"/>
              <a:buNone/>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393" name="Google Shape;393;p55"/>
          <p:cNvSpPr txBox="1">
            <a:spLocks noGrp="1"/>
          </p:cNvSpPr>
          <p:nvPr>
            <p:ph type="ftr" idx="11"/>
          </p:nvPr>
        </p:nvSpPr>
        <p:spPr>
          <a:xfrm>
            <a:off x="675216" y="5655759"/>
            <a:ext cx="10833200" cy="514800"/>
          </a:xfrm>
          <a:prstGeom prst="rect">
            <a:avLst/>
          </a:prstGeom>
          <a:noFill/>
          <a:ln>
            <a:noFill/>
          </a:ln>
        </p:spPr>
        <p:txBody>
          <a:bodyPr spcFirstLastPara="1" wrap="square" lIns="0" tIns="45700" rIns="91425" bIns="45700" anchor="ctr" anchorCtr="0">
            <a:noAutofit/>
          </a:bodyPr>
          <a:lstStyle>
            <a:lvl1pPr lvl="0" algn="l" rtl="0">
              <a:lnSpc>
                <a:spcPct val="93000"/>
              </a:lnSpc>
              <a:spcBef>
                <a:spcPts val="0"/>
              </a:spcBef>
              <a:spcAft>
                <a:spcPts val="0"/>
              </a:spcAft>
              <a:buSzPts val="1400"/>
              <a:buNone/>
              <a:defRPr/>
            </a:lvl1pPr>
            <a:lvl2pPr lvl="1" algn="l" rtl="0">
              <a:lnSpc>
                <a:spcPct val="93000"/>
              </a:lnSpc>
              <a:spcBef>
                <a:spcPts val="0"/>
              </a:spcBef>
              <a:spcAft>
                <a:spcPts val="0"/>
              </a:spcAft>
              <a:buSzPts val="1400"/>
              <a:buNone/>
              <a:defRPr/>
            </a:lvl2pPr>
            <a:lvl3pPr lvl="2" algn="l" rtl="0">
              <a:lnSpc>
                <a:spcPct val="93000"/>
              </a:lnSpc>
              <a:spcBef>
                <a:spcPts val="0"/>
              </a:spcBef>
              <a:spcAft>
                <a:spcPts val="0"/>
              </a:spcAft>
              <a:buSzPts val="1400"/>
              <a:buNone/>
              <a:defRPr/>
            </a:lvl3pPr>
            <a:lvl4pPr lvl="3" algn="l" rtl="0">
              <a:lnSpc>
                <a:spcPct val="93000"/>
              </a:lnSpc>
              <a:spcBef>
                <a:spcPts val="0"/>
              </a:spcBef>
              <a:spcAft>
                <a:spcPts val="0"/>
              </a:spcAft>
              <a:buSzPts val="1400"/>
              <a:buNone/>
              <a:defRPr/>
            </a:lvl4pPr>
            <a:lvl5pPr lvl="4" algn="l" rtl="0">
              <a:lnSpc>
                <a:spcPct val="93000"/>
              </a:lnSpc>
              <a:spcBef>
                <a:spcPts val="0"/>
              </a:spcBef>
              <a:spcAft>
                <a:spcPts val="0"/>
              </a:spcAft>
              <a:buSzPts val="1400"/>
              <a:buNone/>
              <a:defRPr/>
            </a:lvl5pPr>
            <a:lvl6pPr lvl="5" algn="l" rtl="0">
              <a:lnSpc>
                <a:spcPct val="93000"/>
              </a:lnSpc>
              <a:spcBef>
                <a:spcPts val="0"/>
              </a:spcBef>
              <a:spcAft>
                <a:spcPts val="0"/>
              </a:spcAft>
              <a:buSzPts val="1400"/>
              <a:buNone/>
              <a:defRPr/>
            </a:lvl6pPr>
            <a:lvl7pPr lvl="6" algn="l" rtl="0">
              <a:lnSpc>
                <a:spcPct val="93000"/>
              </a:lnSpc>
              <a:spcBef>
                <a:spcPts val="0"/>
              </a:spcBef>
              <a:spcAft>
                <a:spcPts val="0"/>
              </a:spcAft>
              <a:buSzPts val="1400"/>
              <a:buNone/>
              <a:defRPr/>
            </a:lvl7pPr>
            <a:lvl8pPr lvl="7" algn="l" rtl="0">
              <a:lnSpc>
                <a:spcPct val="93000"/>
              </a:lnSpc>
              <a:spcBef>
                <a:spcPts val="0"/>
              </a:spcBef>
              <a:spcAft>
                <a:spcPts val="0"/>
              </a:spcAft>
              <a:buSzPts val="1400"/>
              <a:buNone/>
              <a:defRPr/>
            </a:lvl8pPr>
            <a:lvl9pPr lvl="8" algn="l" rtl="0">
              <a:lnSpc>
                <a:spcPct val="93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1712981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ullets">
  <p:cSld name="Title and Bullets">
    <p:spTree>
      <p:nvGrpSpPr>
        <p:cNvPr id="1" name="Shape 394"/>
        <p:cNvGrpSpPr/>
        <p:nvPr/>
      </p:nvGrpSpPr>
      <p:grpSpPr>
        <a:xfrm>
          <a:off x="0" y="0"/>
          <a:ext cx="0" cy="0"/>
          <a:chOff x="0" y="0"/>
          <a:chExt cx="0" cy="0"/>
        </a:xfrm>
      </p:grpSpPr>
      <p:sp>
        <p:nvSpPr>
          <p:cNvPr id="395" name="Google Shape;395;p56"/>
          <p:cNvSpPr txBox="1">
            <a:spLocks noGrp="1"/>
          </p:cNvSpPr>
          <p:nvPr>
            <p:ph type="title"/>
          </p:nvPr>
        </p:nvSpPr>
        <p:spPr>
          <a:xfrm>
            <a:off x="666751" y="366185"/>
            <a:ext cx="10850000" cy="745200"/>
          </a:xfrm>
          <a:prstGeom prst="rect">
            <a:avLst/>
          </a:prstGeom>
          <a:noFill/>
          <a:ln>
            <a:noFill/>
          </a:ln>
        </p:spPr>
        <p:txBody>
          <a:bodyPr spcFirstLastPara="1" wrap="square" lIns="0" tIns="45700" rIns="91425" bIns="45700" anchor="ctr" anchorCtr="0">
            <a:noAutofit/>
          </a:bodyPr>
          <a:lstStyle>
            <a:lvl1pPr lvl="0" algn="just" rtl="0">
              <a:lnSpc>
                <a:spcPct val="90000"/>
              </a:lnSpc>
              <a:spcBef>
                <a:spcPts val="0"/>
              </a:spcBef>
              <a:spcAft>
                <a:spcPts val="0"/>
              </a:spcAft>
              <a:buClr>
                <a:schemeClr val="accent1"/>
              </a:buClr>
              <a:buSzPts val="2400"/>
              <a:buFont typeface="Arial"/>
              <a:buNone/>
              <a:defRPr>
                <a:solidFill>
                  <a:schemeClr val="accent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6" name="Google Shape;396;p56"/>
          <p:cNvSpPr txBox="1">
            <a:spLocks noGrp="1"/>
          </p:cNvSpPr>
          <p:nvPr>
            <p:ph type="body" idx="1"/>
          </p:nvPr>
        </p:nvSpPr>
        <p:spPr>
          <a:xfrm>
            <a:off x="666751" y="1352552"/>
            <a:ext cx="10850000" cy="4294000"/>
          </a:xfrm>
          <a:prstGeom prst="rect">
            <a:avLst/>
          </a:prstGeom>
          <a:noFill/>
          <a:ln>
            <a:noFill/>
          </a:ln>
        </p:spPr>
        <p:txBody>
          <a:bodyPr spcFirstLastPara="1" wrap="square" lIns="0" tIns="45700" rIns="91425" bIns="45700" anchor="t" anchorCtr="0">
            <a:noAutofit/>
          </a:bodyPr>
          <a:lstStyle>
            <a:lvl1pPr marL="609585" lvl="0" indent="-495288" algn="l" rtl="0">
              <a:lnSpc>
                <a:spcPct val="100000"/>
              </a:lnSpc>
              <a:spcBef>
                <a:spcPts val="400"/>
              </a:spcBef>
              <a:spcAft>
                <a:spcPts val="0"/>
              </a:spcAft>
              <a:buSzPts val="2250"/>
              <a:buChar char="•"/>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397" name="Google Shape;397;p56"/>
          <p:cNvSpPr txBox="1">
            <a:spLocks noGrp="1"/>
          </p:cNvSpPr>
          <p:nvPr>
            <p:ph type="ftr" idx="11"/>
          </p:nvPr>
        </p:nvSpPr>
        <p:spPr>
          <a:xfrm>
            <a:off x="675216" y="5655759"/>
            <a:ext cx="10833200" cy="514800"/>
          </a:xfrm>
          <a:prstGeom prst="rect">
            <a:avLst/>
          </a:prstGeom>
          <a:noFill/>
          <a:ln>
            <a:noFill/>
          </a:ln>
        </p:spPr>
        <p:txBody>
          <a:bodyPr spcFirstLastPara="1" wrap="square" lIns="0" tIns="45700" rIns="91425" bIns="45700" anchor="ctr" anchorCtr="0">
            <a:noAutofit/>
          </a:bodyPr>
          <a:lstStyle>
            <a:lvl1pPr lvl="0" algn="l" rtl="0">
              <a:lnSpc>
                <a:spcPct val="93000"/>
              </a:lnSpc>
              <a:spcBef>
                <a:spcPts val="0"/>
              </a:spcBef>
              <a:spcAft>
                <a:spcPts val="0"/>
              </a:spcAft>
              <a:buSzPts val="1400"/>
              <a:buNone/>
              <a:defRPr/>
            </a:lvl1pPr>
            <a:lvl2pPr lvl="1" algn="l" rtl="0">
              <a:lnSpc>
                <a:spcPct val="93000"/>
              </a:lnSpc>
              <a:spcBef>
                <a:spcPts val="0"/>
              </a:spcBef>
              <a:spcAft>
                <a:spcPts val="0"/>
              </a:spcAft>
              <a:buSzPts val="1400"/>
              <a:buNone/>
              <a:defRPr/>
            </a:lvl2pPr>
            <a:lvl3pPr lvl="2" algn="l" rtl="0">
              <a:lnSpc>
                <a:spcPct val="93000"/>
              </a:lnSpc>
              <a:spcBef>
                <a:spcPts val="0"/>
              </a:spcBef>
              <a:spcAft>
                <a:spcPts val="0"/>
              </a:spcAft>
              <a:buSzPts val="1400"/>
              <a:buNone/>
              <a:defRPr/>
            </a:lvl3pPr>
            <a:lvl4pPr lvl="3" algn="l" rtl="0">
              <a:lnSpc>
                <a:spcPct val="93000"/>
              </a:lnSpc>
              <a:spcBef>
                <a:spcPts val="0"/>
              </a:spcBef>
              <a:spcAft>
                <a:spcPts val="0"/>
              </a:spcAft>
              <a:buSzPts val="1400"/>
              <a:buNone/>
              <a:defRPr/>
            </a:lvl4pPr>
            <a:lvl5pPr lvl="4" algn="l" rtl="0">
              <a:lnSpc>
                <a:spcPct val="93000"/>
              </a:lnSpc>
              <a:spcBef>
                <a:spcPts val="0"/>
              </a:spcBef>
              <a:spcAft>
                <a:spcPts val="0"/>
              </a:spcAft>
              <a:buSzPts val="1400"/>
              <a:buNone/>
              <a:defRPr/>
            </a:lvl5pPr>
            <a:lvl6pPr lvl="5" algn="l" rtl="0">
              <a:lnSpc>
                <a:spcPct val="93000"/>
              </a:lnSpc>
              <a:spcBef>
                <a:spcPts val="0"/>
              </a:spcBef>
              <a:spcAft>
                <a:spcPts val="0"/>
              </a:spcAft>
              <a:buSzPts val="1400"/>
              <a:buNone/>
              <a:defRPr/>
            </a:lvl6pPr>
            <a:lvl7pPr lvl="6" algn="l" rtl="0">
              <a:lnSpc>
                <a:spcPct val="93000"/>
              </a:lnSpc>
              <a:spcBef>
                <a:spcPts val="0"/>
              </a:spcBef>
              <a:spcAft>
                <a:spcPts val="0"/>
              </a:spcAft>
              <a:buSzPts val="1400"/>
              <a:buNone/>
              <a:defRPr/>
            </a:lvl7pPr>
            <a:lvl8pPr lvl="7" algn="l" rtl="0">
              <a:lnSpc>
                <a:spcPct val="93000"/>
              </a:lnSpc>
              <a:spcBef>
                <a:spcPts val="0"/>
              </a:spcBef>
              <a:spcAft>
                <a:spcPts val="0"/>
              </a:spcAft>
              <a:buSzPts val="1400"/>
              <a:buNone/>
              <a:defRPr/>
            </a:lvl8pPr>
            <a:lvl9pPr lvl="8" algn="l" rtl="0">
              <a:lnSpc>
                <a:spcPct val="93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290669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de-C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C06475-173B-4037-9FD8-7FC6CDFCEBD9}" type="datetimeFigureOut">
              <a:rPr lang="de-CH" smtClean="0"/>
              <a:t>14.08.2024</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01EE2EA8-7B86-461A-A3A5-BFBB7E6D6549}" type="slidenum">
              <a:rPr lang="de-CH" smtClean="0"/>
              <a:t>‹#›</a:t>
            </a:fld>
            <a:endParaRPr lang="de-CH"/>
          </a:p>
        </p:txBody>
      </p:sp>
    </p:spTree>
    <p:extLst>
      <p:ext uri="{BB962C8B-B14F-4D97-AF65-F5344CB8AC3E}">
        <p14:creationId xmlns:p14="http://schemas.microsoft.com/office/powerpoint/2010/main" val="28499223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wo Content Comparison">
  <p:cSld name="Two Content Comparison">
    <p:spTree>
      <p:nvGrpSpPr>
        <p:cNvPr id="1" name="Shape 398"/>
        <p:cNvGrpSpPr/>
        <p:nvPr/>
      </p:nvGrpSpPr>
      <p:grpSpPr>
        <a:xfrm>
          <a:off x="0" y="0"/>
          <a:ext cx="0" cy="0"/>
          <a:chOff x="0" y="0"/>
          <a:chExt cx="0" cy="0"/>
        </a:xfrm>
      </p:grpSpPr>
      <p:sp>
        <p:nvSpPr>
          <p:cNvPr id="399" name="Google Shape;399;p57"/>
          <p:cNvSpPr/>
          <p:nvPr/>
        </p:nvSpPr>
        <p:spPr>
          <a:xfrm>
            <a:off x="6096000" y="1"/>
            <a:ext cx="6096000" cy="6756000"/>
          </a:xfrm>
          <a:prstGeom prst="rect">
            <a:avLst/>
          </a:prstGeom>
          <a:solidFill>
            <a:srgbClr val="222222"/>
          </a:solidFill>
          <a:ln>
            <a:noFill/>
          </a:ln>
        </p:spPr>
        <p:txBody>
          <a:bodyPr spcFirstLastPara="1" wrap="square" lIns="121900" tIns="60933" rIns="121900" bIns="60933" anchor="ctr" anchorCtr="0">
            <a:noAutofit/>
          </a:bodyPr>
          <a:lstStyle/>
          <a:p>
            <a:pPr marL="0" marR="0" lvl="0" indent="0" algn="ctr" rtl="0">
              <a:lnSpc>
                <a:spcPct val="93000"/>
              </a:lnSpc>
              <a:spcBef>
                <a:spcPts val="0"/>
              </a:spcBef>
              <a:spcAft>
                <a:spcPts val="0"/>
              </a:spcAft>
              <a:buClr>
                <a:srgbClr val="000000"/>
              </a:buClr>
              <a:buSzPts val="1800"/>
              <a:buFont typeface="Arial"/>
              <a:buNone/>
            </a:pPr>
            <a:endParaRPr sz="2400" b="0" i="0" u="none" strike="noStrike" cap="none">
              <a:solidFill>
                <a:schemeClr val="lt1"/>
              </a:solidFill>
              <a:latin typeface="Calibri"/>
              <a:ea typeface="Calibri"/>
              <a:cs typeface="Calibri"/>
              <a:sym typeface="Calibri"/>
            </a:endParaRPr>
          </a:p>
        </p:txBody>
      </p:sp>
      <p:sp>
        <p:nvSpPr>
          <p:cNvPr id="400" name="Google Shape;400;p57"/>
          <p:cNvSpPr txBox="1">
            <a:spLocks noGrp="1"/>
          </p:cNvSpPr>
          <p:nvPr>
            <p:ph type="title"/>
          </p:nvPr>
        </p:nvSpPr>
        <p:spPr>
          <a:xfrm>
            <a:off x="666751" y="366185"/>
            <a:ext cx="10850000" cy="745200"/>
          </a:xfrm>
          <a:prstGeom prst="rect">
            <a:avLst/>
          </a:prstGeom>
          <a:noFill/>
          <a:ln>
            <a:noFill/>
          </a:ln>
        </p:spPr>
        <p:txBody>
          <a:bodyPr spcFirstLastPara="1" wrap="square" lIns="0" tIns="45700" rIns="91425" bIns="45700" anchor="ctr" anchorCtr="0">
            <a:noAutofit/>
          </a:bodyPr>
          <a:lstStyle>
            <a:lvl1pPr lvl="0" algn="just" rtl="0">
              <a:lnSpc>
                <a:spcPct val="90000"/>
              </a:lnSpc>
              <a:spcBef>
                <a:spcPts val="0"/>
              </a:spcBef>
              <a:spcAft>
                <a:spcPts val="0"/>
              </a:spcAft>
              <a:buClr>
                <a:schemeClr val="accent1"/>
              </a:buClr>
              <a:buSzPts val="2400"/>
              <a:buFont typeface="Arial"/>
              <a:buNone/>
              <a:defRPr>
                <a:solidFill>
                  <a:schemeClr val="accent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1" name="Google Shape;401;p57"/>
          <p:cNvSpPr txBox="1">
            <a:spLocks noGrp="1"/>
          </p:cNvSpPr>
          <p:nvPr>
            <p:ph type="body" idx="1"/>
          </p:nvPr>
        </p:nvSpPr>
        <p:spPr>
          <a:xfrm>
            <a:off x="666752" y="1352552"/>
            <a:ext cx="5247200" cy="4294000"/>
          </a:xfrm>
          <a:prstGeom prst="rect">
            <a:avLst/>
          </a:prstGeom>
          <a:noFill/>
          <a:ln>
            <a:noFill/>
          </a:ln>
        </p:spPr>
        <p:txBody>
          <a:bodyPr spcFirstLastPara="1" wrap="square" lIns="0" tIns="45700" rIns="91425" bIns="45700" anchor="t" anchorCtr="0">
            <a:noAutofit/>
          </a:bodyPr>
          <a:lstStyle>
            <a:lvl1pPr marL="609585" lvl="0" indent="-495288" algn="l" rtl="0">
              <a:lnSpc>
                <a:spcPct val="100000"/>
              </a:lnSpc>
              <a:spcBef>
                <a:spcPts val="400"/>
              </a:spcBef>
              <a:spcAft>
                <a:spcPts val="0"/>
              </a:spcAft>
              <a:buSzPts val="2250"/>
              <a:buChar char="•"/>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02" name="Google Shape;402;p57"/>
          <p:cNvSpPr txBox="1">
            <a:spLocks noGrp="1"/>
          </p:cNvSpPr>
          <p:nvPr>
            <p:ph type="body" idx="2"/>
          </p:nvPr>
        </p:nvSpPr>
        <p:spPr>
          <a:xfrm>
            <a:off x="6288617" y="1352552"/>
            <a:ext cx="5228000" cy="4294000"/>
          </a:xfrm>
          <a:prstGeom prst="rect">
            <a:avLst/>
          </a:prstGeom>
          <a:noFill/>
          <a:ln>
            <a:noFill/>
          </a:ln>
        </p:spPr>
        <p:txBody>
          <a:bodyPr spcFirstLastPara="1" wrap="square" lIns="0" tIns="45700" rIns="91425" bIns="45700" anchor="t" anchorCtr="0">
            <a:noAutofit/>
          </a:bodyPr>
          <a:lstStyle>
            <a:lvl1pPr marL="609585" lvl="0" indent="-495288" algn="l" rtl="0">
              <a:lnSpc>
                <a:spcPct val="100000"/>
              </a:lnSpc>
              <a:spcBef>
                <a:spcPts val="400"/>
              </a:spcBef>
              <a:spcAft>
                <a:spcPts val="0"/>
              </a:spcAft>
              <a:buSzPts val="2250"/>
              <a:buChar char="•"/>
              <a:defRPr>
                <a:solidFill>
                  <a:srgbClr val="FFFFFF"/>
                </a:solidFill>
              </a:defRPr>
            </a:lvl1pPr>
            <a:lvl2pPr marL="1219170" lvl="1" indent="-474121" algn="l" rtl="0">
              <a:lnSpc>
                <a:spcPct val="100000"/>
              </a:lnSpc>
              <a:spcBef>
                <a:spcPts val="400"/>
              </a:spcBef>
              <a:spcAft>
                <a:spcPts val="0"/>
              </a:spcAft>
              <a:buSzPts val="2000"/>
              <a:buChar char="-"/>
              <a:defRPr>
                <a:solidFill>
                  <a:srgbClr val="FFFFFF"/>
                </a:solidFill>
              </a:defRPr>
            </a:lvl2pPr>
            <a:lvl3pPr marL="1828754" lvl="2" indent="-474121" algn="l" rtl="0">
              <a:lnSpc>
                <a:spcPct val="100000"/>
              </a:lnSpc>
              <a:spcBef>
                <a:spcPts val="400"/>
              </a:spcBef>
              <a:spcAft>
                <a:spcPts val="0"/>
              </a:spcAft>
              <a:buSzPts val="2000"/>
              <a:buChar char="▪"/>
              <a:defRPr>
                <a:solidFill>
                  <a:srgbClr val="FFFFFF"/>
                </a:solidFill>
              </a:defRPr>
            </a:lvl3pPr>
            <a:lvl4pPr marL="2438339" lvl="3" indent="-474121" algn="l" rtl="0">
              <a:lnSpc>
                <a:spcPct val="100000"/>
              </a:lnSpc>
              <a:spcBef>
                <a:spcPts val="400"/>
              </a:spcBef>
              <a:spcAft>
                <a:spcPts val="0"/>
              </a:spcAft>
              <a:buSzPts val="2000"/>
              <a:buChar char="-"/>
              <a:defRPr>
                <a:solidFill>
                  <a:srgbClr val="FFFFFF"/>
                </a:solidFill>
              </a:defRPr>
            </a:lvl4pPr>
            <a:lvl5pPr marL="3047924" lvl="4" indent="-415956" algn="l" rtl="0">
              <a:lnSpc>
                <a:spcPct val="100000"/>
              </a:lnSpc>
              <a:spcBef>
                <a:spcPts val="400"/>
              </a:spcBef>
              <a:spcAft>
                <a:spcPts val="0"/>
              </a:spcAft>
              <a:buSzPts val="1313"/>
              <a:buChar char="-"/>
              <a:defRPr>
                <a:solidFill>
                  <a:srgbClr val="FFFFFF"/>
                </a:solidFill>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cxnSp>
        <p:nvCxnSpPr>
          <p:cNvPr id="403" name="Google Shape;403;p57"/>
          <p:cNvCxnSpPr/>
          <p:nvPr/>
        </p:nvCxnSpPr>
        <p:spPr>
          <a:xfrm>
            <a:off x="10912828" y="6304756"/>
            <a:ext cx="0" cy="353200"/>
          </a:xfrm>
          <a:prstGeom prst="straightConnector1">
            <a:avLst/>
          </a:prstGeom>
          <a:noFill/>
          <a:ln w="9525" cap="flat" cmpd="sng">
            <a:solidFill>
              <a:schemeClr val="accent2"/>
            </a:solidFill>
            <a:prstDash val="solid"/>
            <a:miter lim="800000"/>
            <a:headEnd type="none" w="sm" len="sm"/>
            <a:tailEnd type="none" w="sm" len="sm"/>
          </a:ln>
        </p:spPr>
      </p:cxnSp>
      <p:sp>
        <p:nvSpPr>
          <p:cNvPr id="404" name="Google Shape;404;p57"/>
          <p:cNvSpPr txBox="1"/>
          <p:nvPr/>
        </p:nvSpPr>
        <p:spPr>
          <a:xfrm>
            <a:off x="10959941" y="6298280"/>
            <a:ext cx="548400" cy="366000"/>
          </a:xfrm>
          <a:prstGeom prst="rect">
            <a:avLst/>
          </a:prstGeom>
          <a:noFill/>
          <a:ln>
            <a:noFill/>
          </a:ln>
        </p:spPr>
        <p:txBody>
          <a:bodyPr spcFirstLastPara="1" wrap="square" lIns="121900" tIns="60933" rIns="121900" bIns="60933" anchor="ctr" anchorCtr="0">
            <a:noAutofit/>
          </a:bodyPr>
          <a:lstStyle/>
          <a:p>
            <a:pPr marL="0" marR="0" lvl="0" indent="0" algn="r" rtl="0">
              <a:lnSpc>
                <a:spcPct val="93000"/>
              </a:lnSpc>
              <a:spcBef>
                <a:spcPts val="0"/>
              </a:spcBef>
              <a:spcAft>
                <a:spcPts val="0"/>
              </a:spcAft>
              <a:buClr>
                <a:srgbClr val="000000"/>
              </a:buClr>
              <a:buSzPts val="1200"/>
              <a:buFont typeface="Arial"/>
              <a:buNone/>
            </a:pPr>
            <a:fld id="{00000000-1234-1234-1234-123412341234}" type="slidenum">
              <a:rPr lang="en" sz="1600" b="0" i="0" u="none" strike="noStrike" cap="none">
                <a:solidFill>
                  <a:srgbClr val="FFFFFF"/>
                </a:solidFill>
                <a:latin typeface="Arial"/>
                <a:ea typeface="Arial"/>
                <a:cs typeface="Arial"/>
                <a:sym typeface="Arial"/>
              </a:rPr>
              <a:pPr marL="0" marR="0" lvl="0" indent="0" algn="r" rtl="0">
                <a:lnSpc>
                  <a:spcPct val="93000"/>
                </a:lnSpc>
                <a:spcBef>
                  <a:spcPts val="0"/>
                </a:spcBef>
                <a:spcAft>
                  <a:spcPts val="0"/>
                </a:spcAft>
                <a:buClr>
                  <a:srgbClr val="000000"/>
                </a:buClr>
                <a:buSzPts val="1200"/>
                <a:buFont typeface="Arial"/>
                <a:buNone/>
              </a:pPr>
              <a:t>‹#›</a:t>
            </a:fld>
            <a:endParaRPr sz="1600" b="0" i="0" u="none" strike="noStrike" cap="none">
              <a:solidFill>
                <a:srgbClr val="FFFFFF"/>
              </a:solidFill>
              <a:latin typeface="Arial"/>
              <a:ea typeface="Arial"/>
              <a:cs typeface="Arial"/>
              <a:sym typeface="Arial"/>
            </a:endParaRPr>
          </a:p>
        </p:txBody>
      </p:sp>
      <p:sp>
        <p:nvSpPr>
          <p:cNvPr id="405" name="Google Shape;405;p57"/>
          <p:cNvSpPr txBox="1">
            <a:spLocks noGrp="1"/>
          </p:cNvSpPr>
          <p:nvPr>
            <p:ph type="ftr" idx="11"/>
          </p:nvPr>
        </p:nvSpPr>
        <p:spPr>
          <a:xfrm>
            <a:off x="675216" y="5655759"/>
            <a:ext cx="10833200" cy="514800"/>
          </a:xfrm>
          <a:prstGeom prst="rect">
            <a:avLst/>
          </a:prstGeom>
          <a:noFill/>
          <a:ln>
            <a:noFill/>
          </a:ln>
        </p:spPr>
        <p:txBody>
          <a:bodyPr spcFirstLastPara="1" wrap="square" lIns="0" tIns="45700" rIns="91425" bIns="45700" anchor="ctr" anchorCtr="0">
            <a:noAutofit/>
          </a:bodyPr>
          <a:lstStyle>
            <a:lvl1pPr lvl="0" algn="l" rtl="0">
              <a:lnSpc>
                <a:spcPct val="93000"/>
              </a:lnSpc>
              <a:spcBef>
                <a:spcPts val="0"/>
              </a:spcBef>
              <a:spcAft>
                <a:spcPts val="0"/>
              </a:spcAft>
              <a:buSzPts val="1400"/>
              <a:buNone/>
              <a:defRPr/>
            </a:lvl1pPr>
            <a:lvl2pPr lvl="1" algn="l" rtl="0">
              <a:lnSpc>
                <a:spcPct val="93000"/>
              </a:lnSpc>
              <a:spcBef>
                <a:spcPts val="0"/>
              </a:spcBef>
              <a:spcAft>
                <a:spcPts val="0"/>
              </a:spcAft>
              <a:buSzPts val="1400"/>
              <a:buNone/>
              <a:defRPr/>
            </a:lvl2pPr>
            <a:lvl3pPr lvl="2" algn="l" rtl="0">
              <a:lnSpc>
                <a:spcPct val="93000"/>
              </a:lnSpc>
              <a:spcBef>
                <a:spcPts val="0"/>
              </a:spcBef>
              <a:spcAft>
                <a:spcPts val="0"/>
              </a:spcAft>
              <a:buSzPts val="1400"/>
              <a:buNone/>
              <a:defRPr/>
            </a:lvl3pPr>
            <a:lvl4pPr lvl="3" algn="l" rtl="0">
              <a:lnSpc>
                <a:spcPct val="93000"/>
              </a:lnSpc>
              <a:spcBef>
                <a:spcPts val="0"/>
              </a:spcBef>
              <a:spcAft>
                <a:spcPts val="0"/>
              </a:spcAft>
              <a:buSzPts val="1400"/>
              <a:buNone/>
              <a:defRPr/>
            </a:lvl4pPr>
            <a:lvl5pPr lvl="4" algn="l" rtl="0">
              <a:lnSpc>
                <a:spcPct val="93000"/>
              </a:lnSpc>
              <a:spcBef>
                <a:spcPts val="0"/>
              </a:spcBef>
              <a:spcAft>
                <a:spcPts val="0"/>
              </a:spcAft>
              <a:buSzPts val="1400"/>
              <a:buNone/>
              <a:defRPr/>
            </a:lvl5pPr>
            <a:lvl6pPr lvl="5" algn="l" rtl="0">
              <a:lnSpc>
                <a:spcPct val="93000"/>
              </a:lnSpc>
              <a:spcBef>
                <a:spcPts val="0"/>
              </a:spcBef>
              <a:spcAft>
                <a:spcPts val="0"/>
              </a:spcAft>
              <a:buSzPts val="1400"/>
              <a:buNone/>
              <a:defRPr/>
            </a:lvl6pPr>
            <a:lvl7pPr lvl="6" algn="l" rtl="0">
              <a:lnSpc>
                <a:spcPct val="93000"/>
              </a:lnSpc>
              <a:spcBef>
                <a:spcPts val="0"/>
              </a:spcBef>
              <a:spcAft>
                <a:spcPts val="0"/>
              </a:spcAft>
              <a:buSzPts val="1400"/>
              <a:buNone/>
              <a:defRPr/>
            </a:lvl7pPr>
            <a:lvl8pPr lvl="7" algn="l" rtl="0">
              <a:lnSpc>
                <a:spcPct val="93000"/>
              </a:lnSpc>
              <a:spcBef>
                <a:spcPts val="0"/>
              </a:spcBef>
              <a:spcAft>
                <a:spcPts val="0"/>
              </a:spcAft>
              <a:buSzPts val="1400"/>
              <a:buNone/>
              <a:defRPr/>
            </a:lvl8pPr>
            <a:lvl9pPr lvl="8" algn="l" rtl="0">
              <a:lnSpc>
                <a:spcPct val="93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5680017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ull Image">
  <p:cSld name="Full Image">
    <p:spTree>
      <p:nvGrpSpPr>
        <p:cNvPr id="1" name="Shape 406"/>
        <p:cNvGrpSpPr/>
        <p:nvPr/>
      </p:nvGrpSpPr>
      <p:grpSpPr>
        <a:xfrm>
          <a:off x="0" y="0"/>
          <a:ext cx="0" cy="0"/>
          <a:chOff x="0" y="0"/>
          <a:chExt cx="0" cy="0"/>
        </a:xfrm>
      </p:grpSpPr>
      <p:sp>
        <p:nvSpPr>
          <p:cNvPr id="407" name="Google Shape;407;p58"/>
          <p:cNvSpPr txBox="1">
            <a:spLocks noGrp="1"/>
          </p:cNvSpPr>
          <p:nvPr>
            <p:ph type="title"/>
          </p:nvPr>
        </p:nvSpPr>
        <p:spPr>
          <a:xfrm>
            <a:off x="666751" y="366185"/>
            <a:ext cx="10850000" cy="745200"/>
          </a:xfrm>
          <a:prstGeom prst="rect">
            <a:avLst/>
          </a:prstGeom>
          <a:noFill/>
          <a:ln>
            <a:noFill/>
          </a:ln>
        </p:spPr>
        <p:txBody>
          <a:bodyPr spcFirstLastPara="1" wrap="square" lIns="0" tIns="45700" rIns="91425" bIns="45700" anchor="ctr" anchorCtr="0">
            <a:noAutofit/>
          </a:bodyPr>
          <a:lstStyle>
            <a:lvl1pPr lvl="0" algn="just" rtl="0">
              <a:lnSpc>
                <a:spcPct val="90000"/>
              </a:lnSpc>
              <a:spcBef>
                <a:spcPts val="0"/>
              </a:spcBef>
              <a:spcAft>
                <a:spcPts val="0"/>
              </a:spcAft>
              <a:buClr>
                <a:srgbClr val="FFFFFF"/>
              </a:buClr>
              <a:buSzPts val="2400"/>
              <a:buFont typeface="Arial"/>
              <a:buNone/>
              <a:defRPr>
                <a:solidFill>
                  <a:srgbClr val="FFFFFF"/>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8" name="Google Shape;408;p58"/>
          <p:cNvSpPr txBox="1"/>
          <p:nvPr/>
        </p:nvSpPr>
        <p:spPr>
          <a:xfrm>
            <a:off x="3797575" y="-298436"/>
            <a:ext cx="4588400" cy="492800"/>
          </a:xfrm>
          <a:prstGeom prst="rect">
            <a:avLst/>
          </a:prstGeom>
          <a:noFill/>
          <a:ln>
            <a:noFill/>
          </a:ln>
        </p:spPr>
        <p:txBody>
          <a:bodyPr spcFirstLastPara="1" wrap="square" lIns="121900" tIns="60933" rIns="121900" bIns="60933" anchor="t" anchorCtr="0">
            <a:normAutofit/>
          </a:bodyPr>
          <a:lstStyle/>
          <a:p>
            <a:pPr marL="0" marR="0" lvl="0" indent="0" algn="ctr" rtl="0">
              <a:lnSpc>
                <a:spcPct val="93000"/>
              </a:lnSpc>
              <a:spcBef>
                <a:spcPts val="0"/>
              </a:spcBef>
              <a:spcAft>
                <a:spcPts val="0"/>
              </a:spcAft>
              <a:buClr>
                <a:srgbClr val="000000"/>
              </a:buClr>
              <a:buSzPts val="800"/>
              <a:buFont typeface="Arial"/>
              <a:buNone/>
            </a:pPr>
            <a:r>
              <a:rPr lang="en" sz="1067" b="0" i="0" u="none" strike="noStrike" cap="none">
                <a:solidFill>
                  <a:srgbClr val="000000"/>
                </a:solidFill>
                <a:latin typeface="Arial"/>
                <a:ea typeface="Arial"/>
                <a:cs typeface="Arial"/>
                <a:sym typeface="Arial"/>
              </a:rPr>
              <a:t>Please insert picture from format background – picture/texture fill</a:t>
            </a:r>
            <a:endParaRPr sz="1867" b="0" i="0" u="none" strike="noStrike" cap="none">
              <a:solidFill>
                <a:srgbClr val="000000"/>
              </a:solidFill>
              <a:latin typeface="Arial"/>
              <a:ea typeface="Arial"/>
              <a:cs typeface="Arial"/>
              <a:sym typeface="Arial"/>
            </a:endParaRPr>
          </a:p>
        </p:txBody>
      </p:sp>
      <p:sp>
        <p:nvSpPr>
          <p:cNvPr id="409" name="Google Shape;409;p58"/>
          <p:cNvSpPr txBox="1">
            <a:spLocks noGrp="1"/>
          </p:cNvSpPr>
          <p:nvPr>
            <p:ph type="ftr" idx="11"/>
          </p:nvPr>
        </p:nvSpPr>
        <p:spPr>
          <a:xfrm>
            <a:off x="675216" y="5655759"/>
            <a:ext cx="10833200" cy="514800"/>
          </a:xfrm>
          <a:prstGeom prst="rect">
            <a:avLst/>
          </a:prstGeom>
          <a:noFill/>
          <a:ln>
            <a:noFill/>
          </a:ln>
        </p:spPr>
        <p:txBody>
          <a:bodyPr spcFirstLastPara="1" wrap="square" lIns="0" tIns="45700" rIns="91425" bIns="45700" anchor="ctr" anchorCtr="0">
            <a:noAutofit/>
          </a:bodyPr>
          <a:lstStyle>
            <a:lvl1pPr lvl="0" algn="l" rtl="0">
              <a:lnSpc>
                <a:spcPct val="93000"/>
              </a:lnSpc>
              <a:spcBef>
                <a:spcPts val="0"/>
              </a:spcBef>
              <a:spcAft>
                <a:spcPts val="0"/>
              </a:spcAft>
              <a:buSzPts val="1400"/>
              <a:buNone/>
              <a:defRPr>
                <a:solidFill>
                  <a:srgbClr val="FFFFFF"/>
                </a:solidFill>
              </a:defRPr>
            </a:lvl1pPr>
            <a:lvl2pPr lvl="1" algn="l" rtl="0">
              <a:lnSpc>
                <a:spcPct val="93000"/>
              </a:lnSpc>
              <a:spcBef>
                <a:spcPts val="0"/>
              </a:spcBef>
              <a:spcAft>
                <a:spcPts val="0"/>
              </a:spcAft>
              <a:buSzPts val="1400"/>
              <a:buNone/>
              <a:defRPr/>
            </a:lvl2pPr>
            <a:lvl3pPr lvl="2" algn="l" rtl="0">
              <a:lnSpc>
                <a:spcPct val="93000"/>
              </a:lnSpc>
              <a:spcBef>
                <a:spcPts val="0"/>
              </a:spcBef>
              <a:spcAft>
                <a:spcPts val="0"/>
              </a:spcAft>
              <a:buSzPts val="1400"/>
              <a:buNone/>
              <a:defRPr/>
            </a:lvl3pPr>
            <a:lvl4pPr lvl="3" algn="l" rtl="0">
              <a:lnSpc>
                <a:spcPct val="93000"/>
              </a:lnSpc>
              <a:spcBef>
                <a:spcPts val="0"/>
              </a:spcBef>
              <a:spcAft>
                <a:spcPts val="0"/>
              </a:spcAft>
              <a:buSzPts val="1400"/>
              <a:buNone/>
              <a:defRPr/>
            </a:lvl4pPr>
            <a:lvl5pPr lvl="4" algn="l" rtl="0">
              <a:lnSpc>
                <a:spcPct val="93000"/>
              </a:lnSpc>
              <a:spcBef>
                <a:spcPts val="0"/>
              </a:spcBef>
              <a:spcAft>
                <a:spcPts val="0"/>
              </a:spcAft>
              <a:buSzPts val="1400"/>
              <a:buNone/>
              <a:defRPr/>
            </a:lvl5pPr>
            <a:lvl6pPr lvl="5" algn="l" rtl="0">
              <a:lnSpc>
                <a:spcPct val="93000"/>
              </a:lnSpc>
              <a:spcBef>
                <a:spcPts val="0"/>
              </a:spcBef>
              <a:spcAft>
                <a:spcPts val="0"/>
              </a:spcAft>
              <a:buSzPts val="1400"/>
              <a:buNone/>
              <a:defRPr/>
            </a:lvl6pPr>
            <a:lvl7pPr lvl="6" algn="l" rtl="0">
              <a:lnSpc>
                <a:spcPct val="93000"/>
              </a:lnSpc>
              <a:spcBef>
                <a:spcPts val="0"/>
              </a:spcBef>
              <a:spcAft>
                <a:spcPts val="0"/>
              </a:spcAft>
              <a:buSzPts val="1400"/>
              <a:buNone/>
              <a:defRPr/>
            </a:lvl7pPr>
            <a:lvl8pPr lvl="7" algn="l" rtl="0">
              <a:lnSpc>
                <a:spcPct val="93000"/>
              </a:lnSpc>
              <a:spcBef>
                <a:spcPts val="0"/>
              </a:spcBef>
              <a:spcAft>
                <a:spcPts val="0"/>
              </a:spcAft>
              <a:buSzPts val="1400"/>
              <a:buNone/>
              <a:defRPr/>
            </a:lvl8pPr>
            <a:lvl9pPr lvl="8" algn="l" rtl="0">
              <a:lnSpc>
                <a:spcPct val="93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8000294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op-up Boxes">
  <p:cSld name="Pop-up Boxes">
    <p:spTree>
      <p:nvGrpSpPr>
        <p:cNvPr id="1" name="Shape 410"/>
        <p:cNvGrpSpPr/>
        <p:nvPr/>
      </p:nvGrpSpPr>
      <p:grpSpPr>
        <a:xfrm>
          <a:off x="0" y="0"/>
          <a:ext cx="0" cy="0"/>
          <a:chOff x="0" y="0"/>
          <a:chExt cx="0" cy="0"/>
        </a:xfrm>
      </p:grpSpPr>
      <p:sp>
        <p:nvSpPr>
          <p:cNvPr id="411" name="Google Shape;411;p59"/>
          <p:cNvSpPr txBox="1">
            <a:spLocks noGrp="1"/>
          </p:cNvSpPr>
          <p:nvPr>
            <p:ph type="title"/>
          </p:nvPr>
        </p:nvSpPr>
        <p:spPr>
          <a:xfrm>
            <a:off x="666751" y="366185"/>
            <a:ext cx="10850000" cy="745200"/>
          </a:xfrm>
          <a:prstGeom prst="rect">
            <a:avLst/>
          </a:prstGeom>
          <a:noFill/>
          <a:ln>
            <a:noFill/>
          </a:ln>
        </p:spPr>
        <p:txBody>
          <a:bodyPr spcFirstLastPara="1" wrap="square" lIns="0" tIns="45700" rIns="91425" bIns="45700" anchor="ctr" anchorCtr="0">
            <a:noAutofit/>
          </a:bodyPr>
          <a:lstStyle>
            <a:lvl1pPr lvl="0" algn="just" rtl="0">
              <a:lnSpc>
                <a:spcPct val="90000"/>
              </a:lnSpc>
              <a:spcBef>
                <a:spcPts val="0"/>
              </a:spcBef>
              <a:spcAft>
                <a:spcPts val="0"/>
              </a:spcAft>
              <a:buClr>
                <a:schemeClr val="accent1"/>
              </a:buClr>
              <a:buSzPts val="2400"/>
              <a:buFont typeface="Arial"/>
              <a:buNone/>
              <a:defRPr>
                <a:solidFill>
                  <a:schemeClr val="accent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2" name="Google Shape;412;p59"/>
          <p:cNvSpPr txBox="1">
            <a:spLocks noGrp="1"/>
          </p:cNvSpPr>
          <p:nvPr>
            <p:ph type="body" idx="1"/>
          </p:nvPr>
        </p:nvSpPr>
        <p:spPr>
          <a:xfrm>
            <a:off x="939453" y="1381372"/>
            <a:ext cx="4762400" cy="883200"/>
          </a:xfrm>
          <a:prstGeom prst="rect">
            <a:avLst/>
          </a:prstGeom>
          <a:noFill/>
          <a:ln>
            <a:noFill/>
          </a:ln>
        </p:spPr>
        <p:txBody>
          <a:bodyPr spcFirstLastPara="1" wrap="square" lIns="0" tIns="0" rIns="0" bIns="0" anchor="ctr" anchorCtr="0">
            <a:noAutofit/>
          </a:bodyPr>
          <a:lstStyle>
            <a:lvl1pPr marL="609585" lvl="0" indent="-304792" algn="ctr" rtl="0">
              <a:lnSpc>
                <a:spcPct val="100000"/>
              </a:lnSpc>
              <a:spcBef>
                <a:spcPts val="400"/>
              </a:spcBef>
              <a:spcAft>
                <a:spcPts val="0"/>
              </a:spcAft>
              <a:buSzPts val="1750"/>
              <a:buNone/>
              <a:defRPr sz="1867">
                <a:solidFill>
                  <a:srgbClr val="FFFFFF"/>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13" name="Google Shape;413;p59"/>
          <p:cNvSpPr txBox="1">
            <a:spLocks noGrp="1"/>
          </p:cNvSpPr>
          <p:nvPr>
            <p:ph type="body" idx="2"/>
          </p:nvPr>
        </p:nvSpPr>
        <p:spPr>
          <a:xfrm>
            <a:off x="6516164" y="1381372"/>
            <a:ext cx="4762400" cy="883200"/>
          </a:xfrm>
          <a:prstGeom prst="rect">
            <a:avLst/>
          </a:prstGeom>
          <a:noFill/>
          <a:ln>
            <a:noFill/>
          </a:ln>
        </p:spPr>
        <p:txBody>
          <a:bodyPr spcFirstLastPara="1" wrap="square" lIns="0" tIns="0" rIns="0" bIns="0" anchor="ctr" anchorCtr="0">
            <a:noAutofit/>
          </a:bodyPr>
          <a:lstStyle>
            <a:lvl1pPr marL="609585" lvl="0" indent="-304792" algn="ctr" rtl="0">
              <a:lnSpc>
                <a:spcPct val="100000"/>
              </a:lnSpc>
              <a:spcBef>
                <a:spcPts val="400"/>
              </a:spcBef>
              <a:spcAft>
                <a:spcPts val="0"/>
              </a:spcAft>
              <a:buSzPts val="1750"/>
              <a:buNone/>
              <a:defRPr sz="1867">
                <a:solidFill>
                  <a:srgbClr val="FFFFFF"/>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14" name="Google Shape;414;p59"/>
          <p:cNvSpPr txBox="1">
            <a:spLocks noGrp="1"/>
          </p:cNvSpPr>
          <p:nvPr>
            <p:ph type="body" idx="3"/>
          </p:nvPr>
        </p:nvSpPr>
        <p:spPr>
          <a:xfrm>
            <a:off x="939453" y="2858511"/>
            <a:ext cx="4762400" cy="883200"/>
          </a:xfrm>
          <a:prstGeom prst="rect">
            <a:avLst/>
          </a:prstGeom>
          <a:noFill/>
          <a:ln>
            <a:noFill/>
          </a:ln>
        </p:spPr>
        <p:txBody>
          <a:bodyPr spcFirstLastPara="1" wrap="square" lIns="0" tIns="0" rIns="0" bIns="0" anchor="ctr" anchorCtr="0">
            <a:noAutofit/>
          </a:bodyPr>
          <a:lstStyle>
            <a:lvl1pPr marL="609585" lvl="0" indent="-304792" algn="ctr" rtl="0">
              <a:lnSpc>
                <a:spcPct val="100000"/>
              </a:lnSpc>
              <a:spcBef>
                <a:spcPts val="400"/>
              </a:spcBef>
              <a:spcAft>
                <a:spcPts val="0"/>
              </a:spcAft>
              <a:buSzPts val="1750"/>
              <a:buNone/>
              <a:defRPr sz="1867">
                <a:solidFill>
                  <a:srgbClr val="FFFFFF"/>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15" name="Google Shape;415;p59"/>
          <p:cNvSpPr txBox="1">
            <a:spLocks noGrp="1"/>
          </p:cNvSpPr>
          <p:nvPr>
            <p:ph type="body" idx="4"/>
          </p:nvPr>
        </p:nvSpPr>
        <p:spPr>
          <a:xfrm>
            <a:off x="6516164" y="2858511"/>
            <a:ext cx="4762400" cy="883200"/>
          </a:xfrm>
          <a:prstGeom prst="rect">
            <a:avLst/>
          </a:prstGeom>
          <a:noFill/>
          <a:ln>
            <a:noFill/>
          </a:ln>
        </p:spPr>
        <p:txBody>
          <a:bodyPr spcFirstLastPara="1" wrap="square" lIns="0" tIns="0" rIns="0" bIns="0" anchor="ctr" anchorCtr="0">
            <a:noAutofit/>
          </a:bodyPr>
          <a:lstStyle>
            <a:lvl1pPr marL="609585" lvl="0" indent="-304792" algn="ctr" rtl="0">
              <a:lnSpc>
                <a:spcPct val="100000"/>
              </a:lnSpc>
              <a:spcBef>
                <a:spcPts val="400"/>
              </a:spcBef>
              <a:spcAft>
                <a:spcPts val="0"/>
              </a:spcAft>
              <a:buSzPts val="1750"/>
              <a:buNone/>
              <a:defRPr sz="1867">
                <a:solidFill>
                  <a:srgbClr val="FFFFFF"/>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16" name="Google Shape;416;p59"/>
          <p:cNvSpPr txBox="1">
            <a:spLocks noGrp="1"/>
          </p:cNvSpPr>
          <p:nvPr>
            <p:ph type="body" idx="5"/>
          </p:nvPr>
        </p:nvSpPr>
        <p:spPr>
          <a:xfrm>
            <a:off x="939453" y="4335651"/>
            <a:ext cx="4762400" cy="883200"/>
          </a:xfrm>
          <a:prstGeom prst="rect">
            <a:avLst/>
          </a:prstGeom>
          <a:noFill/>
          <a:ln>
            <a:noFill/>
          </a:ln>
        </p:spPr>
        <p:txBody>
          <a:bodyPr spcFirstLastPara="1" wrap="square" lIns="0" tIns="0" rIns="0" bIns="0" anchor="ctr" anchorCtr="0">
            <a:noAutofit/>
          </a:bodyPr>
          <a:lstStyle>
            <a:lvl1pPr marL="609585" lvl="0" indent="-304792" algn="ctr" rtl="0">
              <a:lnSpc>
                <a:spcPct val="100000"/>
              </a:lnSpc>
              <a:spcBef>
                <a:spcPts val="400"/>
              </a:spcBef>
              <a:spcAft>
                <a:spcPts val="0"/>
              </a:spcAft>
              <a:buSzPts val="1750"/>
              <a:buNone/>
              <a:defRPr sz="1867">
                <a:solidFill>
                  <a:srgbClr val="FFFFFF"/>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17" name="Google Shape;417;p59"/>
          <p:cNvSpPr txBox="1">
            <a:spLocks noGrp="1"/>
          </p:cNvSpPr>
          <p:nvPr>
            <p:ph type="body" idx="6"/>
          </p:nvPr>
        </p:nvSpPr>
        <p:spPr>
          <a:xfrm>
            <a:off x="6516164" y="4335651"/>
            <a:ext cx="4762400" cy="883200"/>
          </a:xfrm>
          <a:prstGeom prst="rect">
            <a:avLst/>
          </a:prstGeom>
          <a:noFill/>
          <a:ln>
            <a:noFill/>
          </a:ln>
        </p:spPr>
        <p:txBody>
          <a:bodyPr spcFirstLastPara="1" wrap="square" lIns="0" tIns="0" rIns="0" bIns="0" anchor="ctr" anchorCtr="0">
            <a:noAutofit/>
          </a:bodyPr>
          <a:lstStyle>
            <a:lvl1pPr marL="609585" lvl="0" indent="-304792" algn="ctr" rtl="0">
              <a:lnSpc>
                <a:spcPct val="100000"/>
              </a:lnSpc>
              <a:spcBef>
                <a:spcPts val="400"/>
              </a:spcBef>
              <a:spcAft>
                <a:spcPts val="0"/>
              </a:spcAft>
              <a:buSzPts val="1750"/>
              <a:buNone/>
              <a:defRPr sz="1867">
                <a:solidFill>
                  <a:srgbClr val="FFFFFF"/>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18" name="Google Shape;418;p59"/>
          <p:cNvSpPr txBox="1">
            <a:spLocks noGrp="1"/>
          </p:cNvSpPr>
          <p:nvPr>
            <p:ph type="ftr" idx="11"/>
          </p:nvPr>
        </p:nvSpPr>
        <p:spPr>
          <a:xfrm>
            <a:off x="675216" y="5655759"/>
            <a:ext cx="10833200" cy="514800"/>
          </a:xfrm>
          <a:prstGeom prst="rect">
            <a:avLst/>
          </a:prstGeom>
          <a:noFill/>
          <a:ln>
            <a:noFill/>
          </a:ln>
        </p:spPr>
        <p:txBody>
          <a:bodyPr spcFirstLastPara="1" wrap="square" lIns="0" tIns="45700" rIns="91425" bIns="45700" anchor="ctr" anchorCtr="0">
            <a:noAutofit/>
          </a:bodyPr>
          <a:lstStyle>
            <a:lvl1pPr lvl="0" algn="l" rtl="0">
              <a:lnSpc>
                <a:spcPct val="93000"/>
              </a:lnSpc>
              <a:spcBef>
                <a:spcPts val="0"/>
              </a:spcBef>
              <a:spcAft>
                <a:spcPts val="0"/>
              </a:spcAft>
              <a:buSzPts val="1400"/>
              <a:buNone/>
              <a:defRPr/>
            </a:lvl1pPr>
            <a:lvl2pPr lvl="1" algn="l" rtl="0">
              <a:lnSpc>
                <a:spcPct val="93000"/>
              </a:lnSpc>
              <a:spcBef>
                <a:spcPts val="0"/>
              </a:spcBef>
              <a:spcAft>
                <a:spcPts val="0"/>
              </a:spcAft>
              <a:buSzPts val="1400"/>
              <a:buNone/>
              <a:defRPr/>
            </a:lvl2pPr>
            <a:lvl3pPr lvl="2" algn="l" rtl="0">
              <a:lnSpc>
                <a:spcPct val="93000"/>
              </a:lnSpc>
              <a:spcBef>
                <a:spcPts val="0"/>
              </a:spcBef>
              <a:spcAft>
                <a:spcPts val="0"/>
              </a:spcAft>
              <a:buSzPts val="1400"/>
              <a:buNone/>
              <a:defRPr/>
            </a:lvl3pPr>
            <a:lvl4pPr lvl="3" algn="l" rtl="0">
              <a:lnSpc>
                <a:spcPct val="93000"/>
              </a:lnSpc>
              <a:spcBef>
                <a:spcPts val="0"/>
              </a:spcBef>
              <a:spcAft>
                <a:spcPts val="0"/>
              </a:spcAft>
              <a:buSzPts val="1400"/>
              <a:buNone/>
              <a:defRPr/>
            </a:lvl4pPr>
            <a:lvl5pPr lvl="4" algn="l" rtl="0">
              <a:lnSpc>
                <a:spcPct val="93000"/>
              </a:lnSpc>
              <a:spcBef>
                <a:spcPts val="0"/>
              </a:spcBef>
              <a:spcAft>
                <a:spcPts val="0"/>
              </a:spcAft>
              <a:buSzPts val="1400"/>
              <a:buNone/>
              <a:defRPr/>
            </a:lvl5pPr>
            <a:lvl6pPr lvl="5" algn="l" rtl="0">
              <a:lnSpc>
                <a:spcPct val="93000"/>
              </a:lnSpc>
              <a:spcBef>
                <a:spcPts val="0"/>
              </a:spcBef>
              <a:spcAft>
                <a:spcPts val="0"/>
              </a:spcAft>
              <a:buSzPts val="1400"/>
              <a:buNone/>
              <a:defRPr/>
            </a:lvl6pPr>
            <a:lvl7pPr lvl="6" algn="l" rtl="0">
              <a:lnSpc>
                <a:spcPct val="93000"/>
              </a:lnSpc>
              <a:spcBef>
                <a:spcPts val="0"/>
              </a:spcBef>
              <a:spcAft>
                <a:spcPts val="0"/>
              </a:spcAft>
              <a:buSzPts val="1400"/>
              <a:buNone/>
              <a:defRPr/>
            </a:lvl7pPr>
            <a:lvl8pPr lvl="7" algn="l" rtl="0">
              <a:lnSpc>
                <a:spcPct val="93000"/>
              </a:lnSpc>
              <a:spcBef>
                <a:spcPts val="0"/>
              </a:spcBef>
              <a:spcAft>
                <a:spcPts val="0"/>
              </a:spcAft>
              <a:buSzPts val="1400"/>
              <a:buNone/>
              <a:defRPr/>
            </a:lvl8pPr>
            <a:lvl9pPr lvl="8" algn="l" rtl="0">
              <a:lnSpc>
                <a:spcPct val="93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6398615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ext and Image">
  <p:cSld name="Text and Image">
    <p:spTree>
      <p:nvGrpSpPr>
        <p:cNvPr id="1" name="Shape 419"/>
        <p:cNvGrpSpPr/>
        <p:nvPr/>
      </p:nvGrpSpPr>
      <p:grpSpPr>
        <a:xfrm>
          <a:off x="0" y="0"/>
          <a:ext cx="0" cy="0"/>
          <a:chOff x="0" y="0"/>
          <a:chExt cx="0" cy="0"/>
        </a:xfrm>
      </p:grpSpPr>
      <p:sp>
        <p:nvSpPr>
          <p:cNvPr id="420" name="Google Shape;420;p60"/>
          <p:cNvSpPr txBox="1">
            <a:spLocks noGrp="1"/>
          </p:cNvSpPr>
          <p:nvPr>
            <p:ph type="body" idx="1"/>
          </p:nvPr>
        </p:nvSpPr>
        <p:spPr>
          <a:xfrm>
            <a:off x="666751" y="1784351"/>
            <a:ext cx="5247200" cy="3862400"/>
          </a:xfrm>
          <a:prstGeom prst="rect">
            <a:avLst/>
          </a:prstGeom>
          <a:noFill/>
          <a:ln>
            <a:noFill/>
          </a:ln>
        </p:spPr>
        <p:txBody>
          <a:bodyPr spcFirstLastPara="1" wrap="square" lIns="0" tIns="45700" rIns="91425" bIns="45700" anchor="t" anchorCtr="0">
            <a:noAutofit/>
          </a:bodyPr>
          <a:lstStyle>
            <a:lvl1pPr marL="609585" lvl="0" indent="-474121" algn="l" rtl="0">
              <a:lnSpc>
                <a:spcPct val="100000"/>
              </a:lnSpc>
              <a:spcBef>
                <a:spcPts val="400"/>
              </a:spcBef>
              <a:spcAft>
                <a:spcPts val="0"/>
              </a:spcAft>
              <a:buSzPts val="2000"/>
              <a:buChar char="•"/>
              <a:defRPr sz="2133"/>
            </a:lvl1pPr>
            <a:lvl2pPr marL="1219170" lvl="1" indent="-474121" algn="l" rtl="0">
              <a:lnSpc>
                <a:spcPct val="100000"/>
              </a:lnSpc>
              <a:spcBef>
                <a:spcPts val="400"/>
              </a:spcBef>
              <a:spcAft>
                <a:spcPts val="0"/>
              </a:spcAft>
              <a:buSzPts val="2000"/>
              <a:buChar char="-"/>
              <a:defRPr sz="2133"/>
            </a:lvl2pPr>
            <a:lvl3pPr marL="1828754" lvl="2" indent="-474121" algn="l" rtl="0">
              <a:lnSpc>
                <a:spcPct val="100000"/>
              </a:lnSpc>
              <a:spcBef>
                <a:spcPts val="400"/>
              </a:spcBef>
              <a:spcAft>
                <a:spcPts val="0"/>
              </a:spcAft>
              <a:buSzPts val="2000"/>
              <a:buChar char="▪"/>
              <a:defRPr sz="2133"/>
            </a:lvl3pPr>
            <a:lvl4pPr marL="2438339" lvl="3" indent="-474121" algn="l" rtl="0">
              <a:lnSpc>
                <a:spcPct val="100000"/>
              </a:lnSpc>
              <a:spcBef>
                <a:spcPts val="400"/>
              </a:spcBef>
              <a:spcAft>
                <a:spcPts val="0"/>
              </a:spcAft>
              <a:buSzPts val="2000"/>
              <a:buChar char="-"/>
              <a:defRPr sz="2133"/>
            </a:lvl4pPr>
            <a:lvl5pPr marL="3047924" lvl="4" indent="-431789" algn="l" rtl="0">
              <a:lnSpc>
                <a:spcPct val="100000"/>
              </a:lnSpc>
              <a:spcBef>
                <a:spcPts val="400"/>
              </a:spcBef>
              <a:spcAft>
                <a:spcPts val="0"/>
              </a:spcAft>
              <a:buSzPts val="1500"/>
              <a:buChar char="-"/>
              <a:defRPr sz="1600"/>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21" name="Google Shape;421;p60"/>
          <p:cNvSpPr txBox="1">
            <a:spLocks noGrp="1"/>
          </p:cNvSpPr>
          <p:nvPr>
            <p:ph type="body" idx="2"/>
          </p:nvPr>
        </p:nvSpPr>
        <p:spPr>
          <a:xfrm>
            <a:off x="666749" y="1220755"/>
            <a:ext cx="10850000" cy="4320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2250"/>
              <a:buFont typeface="Arial"/>
              <a:buNone/>
              <a:defRPr sz="2400" b="1">
                <a:solidFill>
                  <a:srgbClr val="000000"/>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22" name="Google Shape;422;p60"/>
          <p:cNvSpPr txBox="1">
            <a:spLocks noGrp="1"/>
          </p:cNvSpPr>
          <p:nvPr>
            <p:ph type="title"/>
          </p:nvPr>
        </p:nvSpPr>
        <p:spPr>
          <a:xfrm>
            <a:off x="666751" y="366185"/>
            <a:ext cx="10850000" cy="745200"/>
          </a:xfrm>
          <a:prstGeom prst="rect">
            <a:avLst/>
          </a:prstGeom>
          <a:noFill/>
          <a:ln>
            <a:noFill/>
          </a:ln>
        </p:spPr>
        <p:txBody>
          <a:bodyPr spcFirstLastPara="1" wrap="square" lIns="0" tIns="45700" rIns="91425" bIns="45700" anchor="ctr" anchorCtr="0">
            <a:noAutofit/>
          </a:bodyPr>
          <a:lstStyle>
            <a:lvl1pPr lvl="0" algn="just" rtl="0">
              <a:lnSpc>
                <a:spcPct val="90000"/>
              </a:lnSpc>
              <a:spcBef>
                <a:spcPts val="0"/>
              </a:spcBef>
              <a:spcAft>
                <a:spcPts val="0"/>
              </a:spcAft>
              <a:buClr>
                <a:schemeClr val="accent1"/>
              </a:buClr>
              <a:buSzPts val="2400"/>
              <a:buFont typeface="Arial"/>
              <a:buNone/>
              <a:defRPr>
                <a:solidFill>
                  <a:schemeClr val="accent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3" name="Google Shape;423;p60"/>
          <p:cNvSpPr>
            <a:spLocks noGrp="1"/>
          </p:cNvSpPr>
          <p:nvPr>
            <p:ph type="pic" idx="3"/>
          </p:nvPr>
        </p:nvSpPr>
        <p:spPr>
          <a:xfrm>
            <a:off x="6278037" y="1221319"/>
            <a:ext cx="5238800" cy="3852800"/>
          </a:xfrm>
          <a:prstGeom prst="rect">
            <a:avLst/>
          </a:prstGeom>
          <a:noFill/>
          <a:ln>
            <a:noFill/>
          </a:ln>
        </p:spPr>
      </p:sp>
      <p:sp>
        <p:nvSpPr>
          <p:cNvPr id="424" name="Google Shape;424;p60"/>
          <p:cNvSpPr txBox="1">
            <a:spLocks noGrp="1"/>
          </p:cNvSpPr>
          <p:nvPr>
            <p:ph type="body" idx="4"/>
          </p:nvPr>
        </p:nvSpPr>
        <p:spPr>
          <a:xfrm>
            <a:off x="6278039" y="5082181"/>
            <a:ext cx="5238800" cy="562400"/>
          </a:xfrm>
          <a:prstGeom prst="rect">
            <a:avLst/>
          </a:prstGeom>
          <a:noFill/>
          <a:ln>
            <a:noFill/>
          </a:ln>
        </p:spPr>
        <p:txBody>
          <a:bodyPr spcFirstLastPara="1" wrap="square" lIns="0" tIns="0" rIns="0" bIns="0" anchor="ctr" anchorCtr="0">
            <a:noAutofit/>
          </a:bodyPr>
          <a:lstStyle>
            <a:lvl1pPr marL="609585" lvl="0" indent="-304792" algn="ctr" rtl="0">
              <a:lnSpc>
                <a:spcPct val="100000"/>
              </a:lnSpc>
              <a:spcBef>
                <a:spcPts val="400"/>
              </a:spcBef>
              <a:spcAft>
                <a:spcPts val="0"/>
              </a:spcAft>
              <a:buSzPts val="1750"/>
              <a:buNone/>
              <a:defRPr sz="1867">
                <a:solidFill>
                  <a:srgbClr val="898989"/>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25" name="Google Shape;425;p60"/>
          <p:cNvSpPr txBox="1">
            <a:spLocks noGrp="1"/>
          </p:cNvSpPr>
          <p:nvPr>
            <p:ph type="ftr" idx="11"/>
          </p:nvPr>
        </p:nvSpPr>
        <p:spPr>
          <a:xfrm>
            <a:off x="675216" y="5655759"/>
            <a:ext cx="10833200" cy="514800"/>
          </a:xfrm>
          <a:prstGeom prst="rect">
            <a:avLst/>
          </a:prstGeom>
          <a:noFill/>
          <a:ln>
            <a:noFill/>
          </a:ln>
        </p:spPr>
        <p:txBody>
          <a:bodyPr spcFirstLastPara="1" wrap="square" lIns="0" tIns="45700" rIns="91425" bIns="45700" anchor="ctr" anchorCtr="0">
            <a:noAutofit/>
          </a:bodyPr>
          <a:lstStyle>
            <a:lvl1pPr lvl="0" algn="l" rtl="0">
              <a:lnSpc>
                <a:spcPct val="93000"/>
              </a:lnSpc>
              <a:spcBef>
                <a:spcPts val="0"/>
              </a:spcBef>
              <a:spcAft>
                <a:spcPts val="0"/>
              </a:spcAft>
              <a:buSzPts val="1400"/>
              <a:buNone/>
              <a:defRPr/>
            </a:lvl1pPr>
            <a:lvl2pPr lvl="1" algn="l" rtl="0">
              <a:lnSpc>
                <a:spcPct val="93000"/>
              </a:lnSpc>
              <a:spcBef>
                <a:spcPts val="0"/>
              </a:spcBef>
              <a:spcAft>
                <a:spcPts val="0"/>
              </a:spcAft>
              <a:buSzPts val="1400"/>
              <a:buNone/>
              <a:defRPr/>
            </a:lvl2pPr>
            <a:lvl3pPr lvl="2" algn="l" rtl="0">
              <a:lnSpc>
                <a:spcPct val="93000"/>
              </a:lnSpc>
              <a:spcBef>
                <a:spcPts val="0"/>
              </a:spcBef>
              <a:spcAft>
                <a:spcPts val="0"/>
              </a:spcAft>
              <a:buSzPts val="1400"/>
              <a:buNone/>
              <a:defRPr/>
            </a:lvl3pPr>
            <a:lvl4pPr lvl="3" algn="l" rtl="0">
              <a:lnSpc>
                <a:spcPct val="93000"/>
              </a:lnSpc>
              <a:spcBef>
                <a:spcPts val="0"/>
              </a:spcBef>
              <a:spcAft>
                <a:spcPts val="0"/>
              </a:spcAft>
              <a:buSzPts val="1400"/>
              <a:buNone/>
              <a:defRPr/>
            </a:lvl4pPr>
            <a:lvl5pPr lvl="4" algn="l" rtl="0">
              <a:lnSpc>
                <a:spcPct val="93000"/>
              </a:lnSpc>
              <a:spcBef>
                <a:spcPts val="0"/>
              </a:spcBef>
              <a:spcAft>
                <a:spcPts val="0"/>
              </a:spcAft>
              <a:buSzPts val="1400"/>
              <a:buNone/>
              <a:defRPr/>
            </a:lvl5pPr>
            <a:lvl6pPr lvl="5" algn="l" rtl="0">
              <a:lnSpc>
                <a:spcPct val="93000"/>
              </a:lnSpc>
              <a:spcBef>
                <a:spcPts val="0"/>
              </a:spcBef>
              <a:spcAft>
                <a:spcPts val="0"/>
              </a:spcAft>
              <a:buSzPts val="1400"/>
              <a:buNone/>
              <a:defRPr/>
            </a:lvl6pPr>
            <a:lvl7pPr lvl="6" algn="l" rtl="0">
              <a:lnSpc>
                <a:spcPct val="93000"/>
              </a:lnSpc>
              <a:spcBef>
                <a:spcPts val="0"/>
              </a:spcBef>
              <a:spcAft>
                <a:spcPts val="0"/>
              </a:spcAft>
              <a:buSzPts val="1400"/>
              <a:buNone/>
              <a:defRPr/>
            </a:lvl7pPr>
            <a:lvl8pPr lvl="7" algn="l" rtl="0">
              <a:lnSpc>
                <a:spcPct val="93000"/>
              </a:lnSpc>
              <a:spcBef>
                <a:spcPts val="0"/>
              </a:spcBef>
              <a:spcAft>
                <a:spcPts val="0"/>
              </a:spcAft>
              <a:buSzPts val="1400"/>
              <a:buNone/>
              <a:defRPr/>
            </a:lvl8pPr>
            <a:lvl9pPr lvl="8" algn="l" rtl="0">
              <a:lnSpc>
                <a:spcPct val="93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42235533"/>
      </p:ext>
    </p:extLst>
  </p:cSld>
  <p:clrMapOvr>
    <a:masterClrMapping/>
  </p:clrMapOvr>
  <p:extLst>
    <p:ext uri="{DCECCB84-F9BA-43D5-87BE-67443E8EF086}">
      <p15:sldGuideLst xmlns:p15="http://schemas.microsoft.com/office/powerpoint/2012/main">
        <p15:guide id="1" orient="horz" pos="843">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 Person Profile">
  <p:cSld name="1 Person Profile">
    <p:spTree>
      <p:nvGrpSpPr>
        <p:cNvPr id="1" name="Shape 426"/>
        <p:cNvGrpSpPr/>
        <p:nvPr/>
      </p:nvGrpSpPr>
      <p:grpSpPr>
        <a:xfrm>
          <a:off x="0" y="0"/>
          <a:ext cx="0" cy="0"/>
          <a:chOff x="0" y="0"/>
          <a:chExt cx="0" cy="0"/>
        </a:xfrm>
      </p:grpSpPr>
      <p:cxnSp>
        <p:nvCxnSpPr>
          <p:cNvPr id="427" name="Google Shape;427;p61"/>
          <p:cNvCxnSpPr/>
          <p:nvPr/>
        </p:nvCxnSpPr>
        <p:spPr>
          <a:xfrm>
            <a:off x="3599723" y="2205113"/>
            <a:ext cx="672000" cy="0"/>
          </a:xfrm>
          <a:prstGeom prst="straightConnector1">
            <a:avLst/>
          </a:prstGeom>
          <a:noFill/>
          <a:ln w="12700" cap="rnd" cmpd="sng">
            <a:solidFill>
              <a:srgbClr val="346785"/>
            </a:solidFill>
            <a:prstDash val="solid"/>
            <a:round/>
            <a:headEnd type="none" w="sm" len="sm"/>
            <a:tailEnd type="none" w="sm" len="sm"/>
          </a:ln>
        </p:spPr>
      </p:cxnSp>
      <p:sp>
        <p:nvSpPr>
          <p:cNvPr id="428" name="Google Shape;428;p61"/>
          <p:cNvSpPr txBox="1">
            <a:spLocks noGrp="1"/>
          </p:cNvSpPr>
          <p:nvPr>
            <p:ph type="body" idx="1"/>
          </p:nvPr>
        </p:nvSpPr>
        <p:spPr>
          <a:xfrm>
            <a:off x="3599723" y="1519120"/>
            <a:ext cx="7917200" cy="3520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400"/>
              </a:spcBef>
              <a:spcAft>
                <a:spcPts val="0"/>
              </a:spcAft>
              <a:buSzPts val="2000"/>
              <a:buFont typeface="Arial"/>
              <a:buNone/>
              <a:defRPr sz="2133" b="1" i="0">
                <a:solidFill>
                  <a:schemeClr val="accent2"/>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29" name="Google Shape;429;p61"/>
          <p:cNvSpPr txBox="1">
            <a:spLocks noGrp="1"/>
          </p:cNvSpPr>
          <p:nvPr>
            <p:ph type="body" idx="2"/>
          </p:nvPr>
        </p:nvSpPr>
        <p:spPr>
          <a:xfrm>
            <a:off x="3599723" y="1884443"/>
            <a:ext cx="7917200" cy="3472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500"/>
              <a:buFont typeface="Arial"/>
              <a:buNone/>
              <a:defRPr sz="1600" b="0" i="0">
                <a:solidFill>
                  <a:schemeClr val="dk1"/>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30" name="Google Shape;430;p61"/>
          <p:cNvSpPr txBox="1">
            <a:spLocks noGrp="1"/>
          </p:cNvSpPr>
          <p:nvPr>
            <p:ph type="body" idx="3"/>
          </p:nvPr>
        </p:nvSpPr>
        <p:spPr>
          <a:xfrm>
            <a:off x="3599723" y="2244995"/>
            <a:ext cx="7917200" cy="29700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500"/>
              <a:buFont typeface="Arial"/>
              <a:buNone/>
              <a:defRPr sz="1600" b="0" i="0">
                <a:solidFill>
                  <a:schemeClr val="dk1"/>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31" name="Google Shape;431;p61"/>
          <p:cNvSpPr>
            <a:spLocks noGrp="1"/>
          </p:cNvSpPr>
          <p:nvPr>
            <p:ph type="pic" idx="4"/>
          </p:nvPr>
        </p:nvSpPr>
        <p:spPr>
          <a:xfrm>
            <a:off x="666751" y="1516893"/>
            <a:ext cx="2356800" cy="2356800"/>
          </a:xfrm>
          <a:prstGeom prst="rect">
            <a:avLst/>
          </a:prstGeom>
          <a:noFill/>
          <a:ln>
            <a:noFill/>
          </a:ln>
        </p:spPr>
      </p:sp>
      <p:sp>
        <p:nvSpPr>
          <p:cNvPr id="432" name="Google Shape;432;p61"/>
          <p:cNvSpPr txBox="1">
            <a:spLocks noGrp="1"/>
          </p:cNvSpPr>
          <p:nvPr>
            <p:ph type="title"/>
          </p:nvPr>
        </p:nvSpPr>
        <p:spPr>
          <a:xfrm>
            <a:off x="666751" y="366185"/>
            <a:ext cx="10850000" cy="745200"/>
          </a:xfrm>
          <a:prstGeom prst="rect">
            <a:avLst/>
          </a:prstGeom>
          <a:noFill/>
          <a:ln>
            <a:noFill/>
          </a:ln>
        </p:spPr>
        <p:txBody>
          <a:bodyPr spcFirstLastPara="1" wrap="square" lIns="0" tIns="45700" rIns="91425" bIns="45700" anchor="ctr" anchorCtr="0">
            <a:noAutofit/>
          </a:bodyPr>
          <a:lstStyle>
            <a:lvl1pPr lvl="0" algn="just" rtl="0">
              <a:lnSpc>
                <a:spcPct val="90000"/>
              </a:lnSpc>
              <a:spcBef>
                <a:spcPts val="0"/>
              </a:spcBef>
              <a:spcAft>
                <a:spcPts val="0"/>
              </a:spcAft>
              <a:buClr>
                <a:schemeClr val="accent1"/>
              </a:buClr>
              <a:buSzPts val="2400"/>
              <a:buFont typeface="Arial"/>
              <a:buNone/>
              <a:defRPr>
                <a:solidFill>
                  <a:schemeClr val="accent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3" name="Google Shape;433;p61"/>
          <p:cNvSpPr txBox="1">
            <a:spLocks noGrp="1"/>
          </p:cNvSpPr>
          <p:nvPr>
            <p:ph type="ftr" idx="11"/>
          </p:nvPr>
        </p:nvSpPr>
        <p:spPr>
          <a:xfrm>
            <a:off x="675216" y="5655759"/>
            <a:ext cx="10833200" cy="514800"/>
          </a:xfrm>
          <a:prstGeom prst="rect">
            <a:avLst/>
          </a:prstGeom>
          <a:noFill/>
          <a:ln>
            <a:noFill/>
          </a:ln>
        </p:spPr>
        <p:txBody>
          <a:bodyPr spcFirstLastPara="1" wrap="square" lIns="0" tIns="45700" rIns="91425" bIns="45700" anchor="ctr" anchorCtr="0">
            <a:noAutofit/>
          </a:bodyPr>
          <a:lstStyle>
            <a:lvl1pPr lvl="0" algn="l" rtl="0">
              <a:lnSpc>
                <a:spcPct val="93000"/>
              </a:lnSpc>
              <a:spcBef>
                <a:spcPts val="0"/>
              </a:spcBef>
              <a:spcAft>
                <a:spcPts val="0"/>
              </a:spcAft>
              <a:buSzPts val="1400"/>
              <a:buNone/>
              <a:defRPr/>
            </a:lvl1pPr>
            <a:lvl2pPr lvl="1" algn="l" rtl="0">
              <a:lnSpc>
                <a:spcPct val="93000"/>
              </a:lnSpc>
              <a:spcBef>
                <a:spcPts val="0"/>
              </a:spcBef>
              <a:spcAft>
                <a:spcPts val="0"/>
              </a:spcAft>
              <a:buSzPts val="1400"/>
              <a:buNone/>
              <a:defRPr/>
            </a:lvl2pPr>
            <a:lvl3pPr lvl="2" algn="l" rtl="0">
              <a:lnSpc>
                <a:spcPct val="93000"/>
              </a:lnSpc>
              <a:spcBef>
                <a:spcPts val="0"/>
              </a:spcBef>
              <a:spcAft>
                <a:spcPts val="0"/>
              </a:spcAft>
              <a:buSzPts val="1400"/>
              <a:buNone/>
              <a:defRPr/>
            </a:lvl3pPr>
            <a:lvl4pPr lvl="3" algn="l" rtl="0">
              <a:lnSpc>
                <a:spcPct val="93000"/>
              </a:lnSpc>
              <a:spcBef>
                <a:spcPts val="0"/>
              </a:spcBef>
              <a:spcAft>
                <a:spcPts val="0"/>
              </a:spcAft>
              <a:buSzPts val="1400"/>
              <a:buNone/>
              <a:defRPr/>
            </a:lvl4pPr>
            <a:lvl5pPr lvl="4" algn="l" rtl="0">
              <a:lnSpc>
                <a:spcPct val="93000"/>
              </a:lnSpc>
              <a:spcBef>
                <a:spcPts val="0"/>
              </a:spcBef>
              <a:spcAft>
                <a:spcPts val="0"/>
              </a:spcAft>
              <a:buSzPts val="1400"/>
              <a:buNone/>
              <a:defRPr/>
            </a:lvl5pPr>
            <a:lvl6pPr lvl="5" algn="l" rtl="0">
              <a:lnSpc>
                <a:spcPct val="93000"/>
              </a:lnSpc>
              <a:spcBef>
                <a:spcPts val="0"/>
              </a:spcBef>
              <a:spcAft>
                <a:spcPts val="0"/>
              </a:spcAft>
              <a:buSzPts val="1400"/>
              <a:buNone/>
              <a:defRPr/>
            </a:lvl6pPr>
            <a:lvl7pPr lvl="6" algn="l" rtl="0">
              <a:lnSpc>
                <a:spcPct val="93000"/>
              </a:lnSpc>
              <a:spcBef>
                <a:spcPts val="0"/>
              </a:spcBef>
              <a:spcAft>
                <a:spcPts val="0"/>
              </a:spcAft>
              <a:buSzPts val="1400"/>
              <a:buNone/>
              <a:defRPr/>
            </a:lvl7pPr>
            <a:lvl8pPr lvl="7" algn="l" rtl="0">
              <a:lnSpc>
                <a:spcPct val="93000"/>
              </a:lnSpc>
              <a:spcBef>
                <a:spcPts val="0"/>
              </a:spcBef>
              <a:spcAft>
                <a:spcPts val="0"/>
              </a:spcAft>
              <a:buSzPts val="1400"/>
              <a:buNone/>
              <a:defRPr/>
            </a:lvl8pPr>
            <a:lvl9pPr lvl="8" algn="l" rtl="0">
              <a:lnSpc>
                <a:spcPct val="93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553141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Person Profile">
  <p:cSld name="3 Person Profile">
    <p:spTree>
      <p:nvGrpSpPr>
        <p:cNvPr id="1" name="Shape 434"/>
        <p:cNvGrpSpPr/>
        <p:nvPr/>
      </p:nvGrpSpPr>
      <p:grpSpPr>
        <a:xfrm>
          <a:off x="0" y="0"/>
          <a:ext cx="0" cy="0"/>
          <a:chOff x="0" y="0"/>
          <a:chExt cx="0" cy="0"/>
        </a:xfrm>
      </p:grpSpPr>
      <p:cxnSp>
        <p:nvCxnSpPr>
          <p:cNvPr id="435" name="Google Shape;435;p62"/>
          <p:cNvCxnSpPr/>
          <p:nvPr/>
        </p:nvCxnSpPr>
        <p:spPr>
          <a:xfrm>
            <a:off x="666751" y="3576024"/>
            <a:ext cx="672000" cy="0"/>
          </a:xfrm>
          <a:prstGeom prst="straightConnector1">
            <a:avLst/>
          </a:prstGeom>
          <a:noFill/>
          <a:ln w="12700" cap="rnd" cmpd="sng">
            <a:solidFill>
              <a:srgbClr val="346785"/>
            </a:solidFill>
            <a:prstDash val="solid"/>
            <a:round/>
            <a:headEnd type="none" w="sm" len="sm"/>
            <a:tailEnd type="none" w="sm" len="sm"/>
          </a:ln>
        </p:spPr>
      </p:cxnSp>
      <p:sp>
        <p:nvSpPr>
          <p:cNvPr id="436" name="Google Shape;436;p62"/>
          <p:cNvSpPr txBox="1">
            <a:spLocks noGrp="1"/>
          </p:cNvSpPr>
          <p:nvPr>
            <p:ph type="body" idx="1"/>
          </p:nvPr>
        </p:nvSpPr>
        <p:spPr>
          <a:xfrm>
            <a:off x="666749" y="2890031"/>
            <a:ext cx="3354000" cy="3520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400"/>
              </a:spcBef>
              <a:spcAft>
                <a:spcPts val="0"/>
              </a:spcAft>
              <a:buSzPts val="2000"/>
              <a:buFont typeface="Arial"/>
              <a:buNone/>
              <a:defRPr sz="2133" b="1" i="0">
                <a:solidFill>
                  <a:srgbClr val="BF3126"/>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37" name="Google Shape;437;p62"/>
          <p:cNvSpPr txBox="1">
            <a:spLocks noGrp="1"/>
          </p:cNvSpPr>
          <p:nvPr>
            <p:ph type="body" idx="2"/>
          </p:nvPr>
        </p:nvSpPr>
        <p:spPr>
          <a:xfrm>
            <a:off x="666749" y="3255353"/>
            <a:ext cx="3354000" cy="3472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500"/>
              <a:buFont typeface="Arial"/>
              <a:buNone/>
              <a:defRPr sz="1600" b="0" i="0">
                <a:solidFill>
                  <a:srgbClr val="000000"/>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38" name="Google Shape;438;p62"/>
          <p:cNvSpPr txBox="1">
            <a:spLocks noGrp="1"/>
          </p:cNvSpPr>
          <p:nvPr>
            <p:ph type="body" idx="3"/>
          </p:nvPr>
        </p:nvSpPr>
        <p:spPr>
          <a:xfrm>
            <a:off x="666749" y="3615907"/>
            <a:ext cx="3354000" cy="6728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500"/>
              <a:buFont typeface="Arial"/>
              <a:buNone/>
              <a:defRPr sz="1600" b="0" i="0">
                <a:solidFill>
                  <a:schemeClr val="dk1"/>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39" name="Google Shape;439;p62"/>
          <p:cNvSpPr>
            <a:spLocks noGrp="1"/>
          </p:cNvSpPr>
          <p:nvPr>
            <p:ph type="pic" idx="4"/>
          </p:nvPr>
        </p:nvSpPr>
        <p:spPr>
          <a:xfrm>
            <a:off x="666751" y="1350324"/>
            <a:ext cx="1513200" cy="1513200"/>
          </a:xfrm>
          <a:prstGeom prst="rect">
            <a:avLst/>
          </a:prstGeom>
          <a:noFill/>
          <a:ln>
            <a:noFill/>
          </a:ln>
        </p:spPr>
      </p:sp>
      <p:cxnSp>
        <p:nvCxnSpPr>
          <p:cNvPr id="440" name="Google Shape;440;p62"/>
          <p:cNvCxnSpPr/>
          <p:nvPr/>
        </p:nvCxnSpPr>
        <p:spPr>
          <a:xfrm>
            <a:off x="4407800" y="3576024"/>
            <a:ext cx="672000" cy="0"/>
          </a:xfrm>
          <a:prstGeom prst="straightConnector1">
            <a:avLst/>
          </a:prstGeom>
          <a:noFill/>
          <a:ln w="12700" cap="rnd" cmpd="sng">
            <a:solidFill>
              <a:srgbClr val="346785"/>
            </a:solidFill>
            <a:prstDash val="solid"/>
            <a:round/>
            <a:headEnd type="none" w="sm" len="sm"/>
            <a:tailEnd type="none" w="sm" len="sm"/>
          </a:ln>
        </p:spPr>
      </p:cxnSp>
      <p:sp>
        <p:nvSpPr>
          <p:cNvPr id="441" name="Google Shape;441;p62"/>
          <p:cNvSpPr txBox="1">
            <a:spLocks noGrp="1"/>
          </p:cNvSpPr>
          <p:nvPr>
            <p:ph type="body" idx="5"/>
          </p:nvPr>
        </p:nvSpPr>
        <p:spPr>
          <a:xfrm>
            <a:off x="4407799" y="2890031"/>
            <a:ext cx="3354000" cy="3520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400"/>
              </a:spcBef>
              <a:spcAft>
                <a:spcPts val="0"/>
              </a:spcAft>
              <a:buSzPts val="2000"/>
              <a:buFont typeface="Arial"/>
              <a:buNone/>
              <a:defRPr sz="2133" b="1" i="0">
                <a:solidFill>
                  <a:srgbClr val="BF3126"/>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42" name="Google Shape;442;p62"/>
          <p:cNvSpPr txBox="1">
            <a:spLocks noGrp="1"/>
          </p:cNvSpPr>
          <p:nvPr>
            <p:ph type="body" idx="6"/>
          </p:nvPr>
        </p:nvSpPr>
        <p:spPr>
          <a:xfrm>
            <a:off x="4407799" y="3255353"/>
            <a:ext cx="3354000" cy="3472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500"/>
              <a:buFont typeface="Arial"/>
              <a:buNone/>
              <a:defRPr sz="1600" b="0" i="0">
                <a:solidFill>
                  <a:srgbClr val="000000"/>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43" name="Google Shape;443;p62"/>
          <p:cNvSpPr txBox="1">
            <a:spLocks noGrp="1"/>
          </p:cNvSpPr>
          <p:nvPr>
            <p:ph type="body" idx="7"/>
          </p:nvPr>
        </p:nvSpPr>
        <p:spPr>
          <a:xfrm>
            <a:off x="4407799" y="3615907"/>
            <a:ext cx="3354000" cy="6728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500"/>
              <a:buFont typeface="Arial"/>
              <a:buNone/>
              <a:defRPr sz="1600" b="0" i="0">
                <a:solidFill>
                  <a:schemeClr val="dk1"/>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44" name="Google Shape;444;p62"/>
          <p:cNvSpPr>
            <a:spLocks noGrp="1"/>
          </p:cNvSpPr>
          <p:nvPr>
            <p:ph type="pic" idx="8"/>
          </p:nvPr>
        </p:nvSpPr>
        <p:spPr>
          <a:xfrm>
            <a:off x="4407800" y="1350324"/>
            <a:ext cx="1513200" cy="1513200"/>
          </a:xfrm>
          <a:prstGeom prst="rect">
            <a:avLst/>
          </a:prstGeom>
          <a:noFill/>
          <a:ln>
            <a:noFill/>
          </a:ln>
        </p:spPr>
      </p:sp>
      <p:cxnSp>
        <p:nvCxnSpPr>
          <p:cNvPr id="445" name="Google Shape;445;p62"/>
          <p:cNvCxnSpPr/>
          <p:nvPr/>
        </p:nvCxnSpPr>
        <p:spPr>
          <a:xfrm>
            <a:off x="8148852" y="3576024"/>
            <a:ext cx="672000" cy="0"/>
          </a:xfrm>
          <a:prstGeom prst="straightConnector1">
            <a:avLst/>
          </a:prstGeom>
          <a:noFill/>
          <a:ln w="12700" cap="rnd" cmpd="sng">
            <a:solidFill>
              <a:srgbClr val="346785"/>
            </a:solidFill>
            <a:prstDash val="solid"/>
            <a:round/>
            <a:headEnd type="none" w="sm" len="sm"/>
            <a:tailEnd type="none" w="sm" len="sm"/>
          </a:ln>
        </p:spPr>
      </p:cxnSp>
      <p:sp>
        <p:nvSpPr>
          <p:cNvPr id="446" name="Google Shape;446;p62"/>
          <p:cNvSpPr txBox="1">
            <a:spLocks noGrp="1"/>
          </p:cNvSpPr>
          <p:nvPr>
            <p:ph type="body" idx="9"/>
          </p:nvPr>
        </p:nvSpPr>
        <p:spPr>
          <a:xfrm>
            <a:off x="8148851" y="2890031"/>
            <a:ext cx="3354000" cy="3520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400"/>
              </a:spcBef>
              <a:spcAft>
                <a:spcPts val="0"/>
              </a:spcAft>
              <a:buSzPts val="2000"/>
              <a:buFont typeface="Arial"/>
              <a:buNone/>
              <a:defRPr sz="2133" b="1" i="0">
                <a:solidFill>
                  <a:srgbClr val="BF3126"/>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47" name="Google Shape;447;p62"/>
          <p:cNvSpPr txBox="1">
            <a:spLocks noGrp="1"/>
          </p:cNvSpPr>
          <p:nvPr>
            <p:ph type="body" idx="13"/>
          </p:nvPr>
        </p:nvSpPr>
        <p:spPr>
          <a:xfrm>
            <a:off x="8148851" y="3255353"/>
            <a:ext cx="3354000" cy="3472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500"/>
              <a:buFont typeface="Arial"/>
              <a:buNone/>
              <a:defRPr sz="1600" b="0" i="0">
                <a:solidFill>
                  <a:srgbClr val="000000"/>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48" name="Google Shape;448;p62"/>
          <p:cNvSpPr txBox="1">
            <a:spLocks noGrp="1"/>
          </p:cNvSpPr>
          <p:nvPr>
            <p:ph type="body" idx="14"/>
          </p:nvPr>
        </p:nvSpPr>
        <p:spPr>
          <a:xfrm>
            <a:off x="8148851" y="3615907"/>
            <a:ext cx="3354000" cy="6728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500"/>
              <a:buFont typeface="Arial"/>
              <a:buNone/>
              <a:defRPr sz="1600" b="0" i="0">
                <a:solidFill>
                  <a:schemeClr val="dk1"/>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49" name="Google Shape;449;p62"/>
          <p:cNvSpPr>
            <a:spLocks noGrp="1"/>
          </p:cNvSpPr>
          <p:nvPr>
            <p:ph type="pic" idx="15"/>
          </p:nvPr>
        </p:nvSpPr>
        <p:spPr>
          <a:xfrm>
            <a:off x="8148852" y="1350324"/>
            <a:ext cx="1513200" cy="1513200"/>
          </a:xfrm>
          <a:prstGeom prst="rect">
            <a:avLst/>
          </a:prstGeom>
          <a:noFill/>
          <a:ln>
            <a:noFill/>
          </a:ln>
        </p:spPr>
      </p:sp>
      <p:sp>
        <p:nvSpPr>
          <p:cNvPr id="450" name="Google Shape;450;p62"/>
          <p:cNvSpPr txBox="1">
            <a:spLocks noGrp="1"/>
          </p:cNvSpPr>
          <p:nvPr>
            <p:ph type="title"/>
          </p:nvPr>
        </p:nvSpPr>
        <p:spPr>
          <a:xfrm>
            <a:off x="666751" y="366185"/>
            <a:ext cx="10850000" cy="745200"/>
          </a:xfrm>
          <a:prstGeom prst="rect">
            <a:avLst/>
          </a:prstGeom>
          <a:noFill/>
          <a:ln>
            <a:noFill/>
          </a:ln>
        </p:spPr>
        <p:txBody>
          <a:bodyPr spcFirstLastPara="1" wrap="square" lIns="0" tIns="45700" rIns="91425" bIns="45700" anchor="ctr" anchorCtr="0">
            <a:noAutofit/>
          </a:bodyPr>
          <a:lstStyle>
            <a:lvl1pPr lvl="0" algn="just" rtl="0">
              <a:lnSpc>
                <a:spcPct val="90000"/>
              </a:lnSpc>
              <a:spcBef>
                <a:spcPts val="0"/>
              </a:spcBef>
              <a:spcAft>
                <a:spcPts val="0"/>
              </a:spcAft>
              <a:buClr>
                <a:schemeClr val="accent1"/>
              </a:buClr>
              <a:buSzPts val="2400"/>
              <a:buFont typeface="Arial"/>
              <a:buNone/>
              <a:defRPr>
                <a:solidFill>
                  <a:schemeClr val="accent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51" name="Google Shape;451;p62"/>
          <p:cNvSpPr txBox="1">
            <a:spLocks noGrp="1"/>
          </p:cNvSpPr>
          <p:nvPr>
            <p:ph type="ftr" idx="11"/>
          </p:nvPr>
        </p:nvSpPr>
        <p:spPr>
          <a:xfrm>
            <a:off x="675216" y="5655759"/>
            <a:ext cx="10833200" cy="514800"/>
          </a:xfrm>
          <a:prstGeom prst="rect">
            <a:avLst/>
          </a:prstGeom>
          <a:noFill/>
          <a:ln>
            <a:noFill/>
          </a:ln>
        </p:spPr>
        <p:txBody>
          <a:bodyPr spcFirstLastPara="1" wrap="square" lIns="0" tIns="45700" rIns="91425" bIns="45700" anchor="ctr" anchorCtr="0">
            <a:noAutofit/>
          </a:bodyPr>
          <a:lstStyle>
            <a:lvl1pPr lvl="0" algn="l" rtl="0">
              <a:lnSpc>
                <a:spcPct val="93000"/>
              </a:lnSpc>
              <a:spcBef>
                <a:spcPts val="0"/>
              </a:spcBef>
              <a:spcAft>
                <a:spcPts val="0"/>
              </a:spcAft>
              <a:buSzPts val="1400"/>
              <a:buNone/>
              <a:defRPr/>
            </a:lvl1pPr>
            <a:lvl2pPr lvl="1" algn="l" rtl="0">
              <a:lnSpc>
                <a:spcPct val="93000"/>
              </a:lnSpc>
              <a:spcBef>
                <a:spcPts val="0"/>
              </a:spcBef>
              <a:spcAft>
                <a:spcPts val="0"/>
              </a:spcAft>
              <a:buSzPts val="1400"/>
              <a:buNone/>
              <a:defRPr/>
            </a:lvl2pPr>
            <a:lvl3pPr lvl="2" algn="l" rtl="0">
              <a:lnSpc>
                <a:spcPct val="93000"/>
              </a:lnSpc>
              <a:spcBef>
                <a:spcPts val="0"/>
              </a:spcBef>
              <a:spcAft>
                <a:spcPts val="0"/>
              </a:spcAft>
              <a:buSzPts val="1400"/>
              <a:buNone/>
              <a:defRPr/>
            </a:lvl3pPr>
            <a:lvl4pPr lvl="3" algn="l" rtl="0">
              <a:lnSpc>
                <a:spcPct val="93000"/>
              </a:lnSpc>
              <a:spcBef>
                <a:spcPts val="0"/>
              </a:spcBef>
              <a:spcAft>
                <a:spcPts val="0"/>
              </a:spcAft>
              <a:buSzPts val="1400"/>
              <a:buNone/>
              <a:defRPr/>
            </a:lvl4pPr>
            <a:lvl5pPr lvl="4" algn="l" rtl="0">
              <a:lnSpc>
                <a:spcPct val="93000"/>
              </a:lnSpc>
              <a:spcBef>
                <a:spcPts val="0"/>
              </a:spcBef>
              <a:spcAft>
                <a:spcPts val="0"/>
              </a:spcAft>
              <a:buSzPts val="1400"/>
              <a:buNone/>
              <a:defRPr/>
            </a:lvl5pPr>
            <a:lvl6pPr lvl="5" algn="l" rtl="0">
              <a:lnSpc>
                <a:spcPct val="93000"/>
              </a:lnSpc>
              <a:spcBef>
                <a:spcPts val="0"/>
              </a:spcBef>
              <a:spcAft>
                <a:spcPts val="0"/>
              </a:spcAft>
              <a:buSzPts val="1400"/>
              <a:buNone/>
              <a:defRPr/>
            </a:lvl6pPr>
            <a:lvl7pPr lvl="6" algn="l" rtl="0">
              <a:lnSpc>
                <a:spcPct val="93000"/>
              </a:lnSpc>
              <a:spcBef>
                <a:spcPts val="0"/>
              </a:spcBef>
              <a:spcAft>
                <a:spcPts val="0"/>
              </a:spcAft>
              <a:buSzPts val="1400"/>
              <a:buNone/>
              <a:defRPr/>
            </a:lvl7pPr>
            <a:lvl8pPr lvl="7" algn="l" rtl="0">
              <a:lnSpc>
                <a:spcPct val="93000"/>
              </a:lnSpc>
              <a:spcBef>
                <a:spcPts val="0"/>
              </a:spcBef>
              <a:spcAft>
                <a:spcPts val="0"/>
              </a:spcAft>
              <a:buSzPts val="1400"/>
              <a:buNone/>
              <a:defRPr/>
            </a:lvl8pPr>
            <a:lvl9pPr lvl="8" algn="l" rtl="0">
              <a:lnSpc>
                <a:spcPct val="93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6340528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_4 Person Profile">
  <p:cSld name="1_4 Person Profile">
    <p:spTree>
      <p:nvGrpSpPr>
        <p:cNvPr id="1" name="Shape 452"/>
        <p:cNvGrpSpPr/>
        <p:nvPr/>
      </p:nvGrpSpPr>
      <p:grpSpPr>
        <a:xfrm>
          <a:off x="0" y="0"/>
          <a:ext cx="0" cy="0"/>
          <a:chOff x="0" y="0"/>
          <a:chExt cx="0" cy="0"/>
        </a:xfrm>
      </p:grpSpPr>
      <p:cxnSp>
        <p:nvCxnSpPr>
          <p:cNvPr id="453" name="Google Shape;453;p63"/>
          <p:cNvCxnSpPr/>
          <p:nvPr/>
        </p:nvCxnSpPr>
        <p:spPr>
          <a:xfrm>
            <a:off x="666751" y="3576024"/>
            <a:ext cx="504400" cy="0"/>
          </a:xfrm>
          <a:prstGeom prst="straightConnector1">
            <a:avLst/>
          </a:prstGeom>
          <a:noFill/>
          <a:ln w="12700" cap="rnd" cmpd="sng">
            <a:solidFill>
              <a:srgbClr val="346785"/>
            </a:solidFill>
            <a:prstDash val="solid"/>
            <a:round/>
            <a:headEnd type="none" w="sm" len="sm"/>
            <a:tailEnd type="none" w="sm" len="sm"/>
          </a:ln>
        </p:spPr>
      </p:cxnSp>
      <p:sp>
        <p:nvSpPr>
          <p:cNvPr id="454" name="Google Shape;454;p63"/>
          <p:cNvSpPr txBox="1">
            <a:spLocks noGrp="1"/>
          </p:cNvSpPr>
          <p:nvPr>
            <p:ph type="body" idx="1"/>
          </p:nvPr>
        </p:nvSpPr>
        <p:spPr>
          <a:xfrm>
            <a:off x="666749" y="2890031"/>
            <a:ext cx="2517600" cy="3520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400"/>
              </a:spcBef>
              <a:spcAft>
                <a:spcPts val="0"/>
              </a:spcAft>
              <a:buSzPts val="2000"/>
              <a:buFont typeface="Arial"/>
              <a:buNone/>
              <a:defRPr sz="2133" b="1" i="0">
                <a:solidFill>
                  <a:srgbClr val="BF3126"/>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55" name="Google Shape;455;p63"/>
          <p:cNvSpPr txBox="1">
            <a:spLocks noGrp="1"/>
          </p:cNvSpPr>
          <p:nvPr>
            <p:ph type="body" idx="2"/>
          </p:nvPr>
        </p:nvSpPr>
        <p:spPr>
          <a:xfrm>
            <a:off x="666749" y="3255353"/>
            <a:ext cx="2517600" cy="3472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500"/>
              <a:buFont typeface="Arial"/>
              <a:buNone/>
              <a:defRPr sz="1600" b="0" i="0">
                <a:solidFill>
                  <a:srgbClr val="000000"/>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56" name="Google Shape;456;p63"/>
          <p:cNvSpPr txBox="1">
            <a:spLocks noGrp="1"/>
          </p:cNvSpPr>
          <p:nvPr>
            <p:ph type="body" idx="3"/>
          </p:nvPr>
        </p:nvSpPr>
        <p:spPr>
          <a:xfrm>
            <a:off x="666749" y="3615907"/>
            <a:ext cx="2517600" cy="6728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500"/>
              <a:buFont typeface="Arial"/>
              <a:buNone/>
              <a:defRPr sz="1600" b="0" i="0">
                <a:solidFill>
                  <a:schemeClr val="dk1"/>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57" name="Google Shape;457;p63"/>
          <p:cNvSpPr>
            <a:spLocks noGrp="1"/>
          </p:cNvSpPr>
          <p:nvPr>
            <p:ph type="pic" idx="4"/>
          </p:nvPr>
        </p:nvSpPr>
        <p:spPr>
          <a:xfrm>
            <a:off x="666751" y="1350324"/>
            <a:ext cx="1513200" cy="1513200"/>
          </a:xfrm>
          <a:prstGeom prst="rect">
            <a:avLst/>
          </a:prstGeom>
          <a:noFill/>
          <a:ln>
            <a:noFill/>
          </a:ln>
        </p:spPr>
      </p:sp>
      <p:sp>
        <p:nvSpPr>
          <p:cNvPr id="458" name="Google Shape;458;p63"/>
          <p:cNvSpPr txBox="1">
            <a:spLocks noGrp="1"/>
          </p:cNvSpPr>
          <p:nvPr>
            <p:ph type="title"/>
          </p:nvPr>
        </p:nvSpPr>
        <p:spPr>
          <a:xfrm>
            <a:off x="666751" y="366185"/>
            <a:ext cx="10850000" cy="745200"/>
          </a:xfrm>
          <a:prstGeom prst="rect">
            <a:avLst/>
          </a:prstGeom>
          <a:noFill/>
          <a:ln>
            <a:noFill/>
          </a:ln>
        </p:spPr>
        <p:txBody>
          <a:bodyPr spcFirstLastPara="1" wrap="square" lIns="0" tIns="45700" rIns="91425" bIns="45700" anchor="ctr" anchorCtr="0">
            <a:noAutofit/>
          </a:bodyPr>
          <a:lstStyle>
            <a:lvl1pPr lvl="0" algn="just" rtl="0">
              <a:lnSpc>
                <a:spcPct val="90000"/>
              </a:lnSpc>
              <a:spcBef>
                <a:spcPts val="0"/>
              </a:spcBef>
              <a:spcAft>
                <a:spcPts val="0"/>
              </a:spcAft>
              <a:buClr>
                <a:schemeClr val="accent1"/>
              </a:buClr>
              <a:buSzPts val="2400"/>
              <a:buFont typeface="Arial"/>
              <a:buNone/>
              <a:defRPr>
                <a:solidFill>
                  <a:schemeClr val="accent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459" name="Google Shape;459;p63"/>
          <p:cNvCxnSpPr/>
          <p:nvPr/>
        </p:nvCxnSpPr>
        <p:spPr>
          <a:xfrm>
            <a:off x="3449396" y="3576024"/>
            <a:ext cx="504400" cy="0"/>
          </a:xfrm>
          <a:prstGeom prst="straightConnector1">
            <a:avLst/>
          </a:prstGeom>
          <a:noFill/>
          <a:ln w="12700" cap="rnd" cmpd="sng">
            <a:solidFill>
              <a:srgbClr val="346785"/>
            </a:solidFill>
            <a:prstDash val="solid"/>
            <a:round/>
            <a:headEnd type="none" w="sm" len="sm"/>
            <a:tailEnd type="none" w="sm" len="sm"/>
          </a:ln>
        </p:spPr>
      </p:cxnSp>
      <p:sp>
        <p:nvSpPr>
          <p:cNvPr id="460" name="Google Shape;460;p63"/>
          <p:cNvSpPr txBox="1">
            <a:spLocks noGrp="1"/>
          </p:cNvSpPr>
          <p:nvPr>
            <p:ph type="body" idx="5"/>
          </p:nvPr>
        </p:nvSpPr>
        <p:spPr>
          <a:xfrm>
            <a:off x="3449395" y="2890031"/>
            <a:ext cx="2517600" cy="3520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400"/>
              </a:spcBef>
              <a:spcAft>
                <a:spcPts val="0"/>
              </a:spcAft>
              <a:buSzPts val="2000"/>
              <a:buFont typeface="Arial"/>
              <a:buNone/>
              <a:defRPr sz="2133" b="1" i="0">
                <a:solidFill>
                  <a:srgbClr val="BF3126"/>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61" name="Google Shape;461;p63"/>
          <p:cNvSpPr txBox="1">
            <a:spLocks noGrp="1"/>
          </p:cNvSpPr>
          <p:nvPr>
            <p:ph type="body" idx="6"/>
          </p:nvPr>
        </p:nvSpPr>
        <p:spPr>
          <a:xfrm>
            <a:off x="3449395" y="3255353"/>
            <a:ext cx="2517600" cy="3472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500"/>
              <a:buFont typeface="Arial"/>
              <a:buNone/>
              <a:defRPr sz="1600" b="0" i="0">
                <a:solidFill>
                  <a:srgbClr val="000000"/>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62" name="Google Shape;462;p63"/>
          <p:cNvSpPr txBox="1">
            <a:spLocks noGrp="1"/>
          </p:cNvSpPr>
          <p:nvPr>
            <p:ph type="body" idx="7"/>
          </p:nvPr>
        </p:nvSpPr>
        <p:spPr>
          <a:xfrm>
            <a:off x="3449395" y="3615907"/>
            <a:ext cx="2517600" cy="6728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500"/>
              <a:buFont typeface="Arial"/>
              <a:buNone/>
              <a:defRPr sz="1600" b="0" i="0">
                <a:solidFill>
                  <a:schemeClr val="dk1"/>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cxnSp>
        <p:nvCxnSpPr>
          <p:cNvPr id="463" name="Google Shape;463;p63"/>
          <p:cNvCxnSpPr/>
          <p:nvPr/>
        </p:nvCxnSpPr>
        <p:spPr>
          <a:xfrm>
            <a:off x="6232041" y="3576024"/>
            <a:ext cx="504400" cy="0"/>
          </a:xfrm>
          <a:prstGeom prst="straightConnector1">
            <a:avLst/>
          </a:prstGeom>
          <a:noFill/>
          <a:ln w="12700" cap="rnd" cmpd="sng">
            <a:solidFill>
              <a:srgbClr val="346785"/>
            </a:solidFill>
            <a:prstDash val="solid"/>
            <a:round/>
            <a:headEnd type="none" w="sm" len="sm"/>
            <a:tailEnd type="none" w="sm" len="sm"/>
          </a:ln>
        </p:spPr>
      </p:cxnSp>
      <p:sp>
        <p:nvSpPr>
          <p:cNvPr id="464" name="Google Shape;464;p63"/>
          <p:cNvSpPr txBox="1">
            <a:spLocks noGrp="1"/>
          </p:cNvSpPr>
          <p:nvPr>
            <p:ph type="body" idx="8"/>
          </p:nvPr>
        </p:nvSpPr>
        <p:spPr>
          <a:xfrm>
            <a:off x="6232040" y="2890031"/>
            <a:ext cx="2517600" cy="3520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400"/>
              </a:spcBef>
              <a:spcAft>
                <a:spcPts val="0"/>
              </a:spcAft>
              <a:buSzPts val="2000"/>
              <a:buFont typeface="Arial"/>
              <a:buNone/>
              <a:defRPr sz="2133" b="1" i="0">
                <a:solidFill>
                  <a:srgbClr val="BF3126"/>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65" name="Google Shape;465;p63"/>
          <p:cNvSpPr txBox="1">
            <a:spLocks noGrp="1"/>
          </p:cNvSpPr>
          <p:nvPr>
            <p:ph type="body" idx="9"/>
          </p:nvPr>
        </p:nvSpPr>
        <p:spPr>
          <a:xfrm>
            <a:off x="6232040" y="3255353"/>
            <a:ext cx="2517600" cy="3472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500"/>
              <a:buFont typeface="Arial"/>
              <a:buNone/>
              <a:defRPr sz="1600" b="0" i="0">
                <a:solidFill>
                  <a:srgbClr val="000000"/>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66" name="Google Shape;466;p63"/>
          <p:cNvSpPr txBox="1">
            <a:spLocks noGrp="1"/>
          </p:cNvSpPr>
          <p:nvPr>
            <p:ph type="body" idx="13"/>
          </p:nvPr>
        </p:nvSpPr>
        <p:spPr>
          <a:xfrm>
            <a:off x="6232040" y="3615907"/>
            <a:ext cx="2517600" cy="6728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500"/>
              <a:buFont typeface="Arial"/>
              <a:buNone/>
              <a:defRPr sz="1600" b="0" i="0">
                <a:solidFill>
                  <a:schemeClr val="dk1"/>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cxnSp>
        <p:nvCxnSpPr>
          <p:cNvPr id="467" name="Google Shape;467;p63"/>
          <p:cNvCxnSpPr/>
          <p:nvPr/>
        </p:nvCxnSpPr>
        <p:spPr>
          <a:xfrm>
            <a:off x="9014685" y="3576024"/>
            <a:ext cx="504400" cy="0"/>
          </a:xfrm>
          <a:prstGeom prst="straightConnector1">
            <a:avLst/>
          </a:prstGeom>
          <a:noFill/>
          <a:ln w="12700" cap="rnd" cmpd="sng">
            <a:solidFill>
              <a:srgbClr val="346785"/>
            </a:solidFill>
            <a:prstDash val="solid"/>
            <a:round/>
            <a:headEnd type="none" w="sm" len="sm"/>
            <a:tailEnd type="none" w="sm" len="sm"/>
          </a:ln>
        </p:spPr>
      </p:cxnSp>
      <p:sp>
        <p:nvSpPr>
          <p:cNvPr id="468" name="Google Shape;468;p63"/>
          <p:cNvSpPr txBox="1">
            <a:spLocks noGrp="1"/>
          </p:cNvSpPr>
          <p:nvPr>
            <p:ph type="body" idx="14"/>
          </p:nvPr>
        </p:nvSpPr>
        <p:spPr>
          <a:xfrm>
            <a:off x="9014684" y="2890031"/>
            <a:ext cx="2517600" cy="3520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400"/>
              </a:spcBef>
              <a:spcAft>
                <a:spcPts val="0"/>
              </a:spcAft>
              <a:buSzPts val="2000"/>
              <a:buFont typeface="Arial"/>
              <a:buNone/>
              <a:defRPr sz="2133" b="1" i="0">
                <a:solidFill>
                  <a:srgbClr val="BF3126"/>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69" name="Google Shape;469;p63"/>
          <p:cNvSpPr txBox="1">
            <a:spLocks noGrp="1"/>
          </p:cNvSpPr>
          <p:nvPr>
            <p:ph type="body" idx="15"/>
          </p:nvPr>
        </p:nvSpPr>
        <p:spPr>
          <a:xfrm>
            <a:off x="9014684" y="3255353"/>
            <a:ext cx="2517600" cy="3472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500"/>
              <a:buFont typeface="Arial"/>
              <a:buNone/>
              <a:defRPr sz="1600" b="0" i="0">
                <a:solidFill>
                  <a:srgbClr val="000000"/>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70" name="Google Shape;470;p63"/>
          <p:cNvSpPr txBox="1">
            <a:spLocks noGrp="1"/>
          </p:cNvSpPr>
          <p:nvPr>
            <p:ph type="body" idx="16"/>
          </p:nvPr>
        </p:nvSpPr>
        <p:spPr>
          <a:xfrm>
            <a:off x="9014684" y="3615907"/>
            <a:ext cx="2517600" cy="6728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500"/>
              <a:buFont typeface="Arial"/>
              <a:buNone/>
              <a:defRPr sz="1600" b="0" i="0">
                <a:solidFill>
                  <a:schemeClr val="dk1"/>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71" name="Google Shape;471;p63"/>
          <p:cNvSpPr>
            <a:spLocks noGrp="1"/>
          </p:cNvSpPr>
          <p:nvPr>
            <p:ph type="pic" idx="17"/>
          </p:nvPr>
        </p:nvSpPr>
        <p:spPr>
          <a:xfrm>
            <a:off x="3449395" y="1350324"/>
            <a:ext cx="1513200" cy="1513200"/>
          </a:xfrm>
          <a:prstGeom prst="rect">
            <a:avLst/>
          </a:prstGeom>
          <a:noFill/>
          <a:ln>
            <a:noFill/>
          </a:ln>
        </p:spPr>
      </p:sp>
      <p:sp>
        <p:nvSpPr>
          <p:cNvPr id="472" name="Google Shape;472;p63"/>
          <p:cNvSpPr>
            <a:spLocks noGrp="1"/>
          </p:cNvSpPr>
          <p:nvPr>
            <p:ph type="pic" idx="18"/>
          </p:nvPr>
        </p:nvSpPr>
        <p:spPr>
          <a:xfrm>
            <a:off x="6232040" y="1350324"/>
            <a:ext cx="1513200" cy="1513200"/>
          </a:xfrm>
          <a:prstGeom prst="rect">
            <a:avLst/>
          </a:prstGeom>
          <a:noFill/>
          <a:ln>
            <a:noFill/>
          </a:ln>
        </p:spPr>
      </p:sp>
      <p:sp>
        <p:nvSpPr>
          <p:cNvPr id="473" name="Google Shape;473;p63"/>
          <p:cNvSpPr>
            <a:spLocks noGrp="1"/>
          </p:cNvSpPr>
          <p:nvPr>
            <p:ph type="pic" idx="19"/>
          </p:nvPr>
        </p:nvSpPr>
        <p:spPr>
          <a:xfrm>
            <a:off x="9014684" y="1350324"/>
            <a:ext cx="1513200" cy="1513200"/>
          </a:xfrm>
          <a:prstGeom prst="rect">
            <a:avLst/>
          </a:prstGeom>
          <a:noFill/>
          <a:ln>
            <a:noFill/>
          </a:ln>
        </p:spPr>
      </p:sp>
      <p:sp>
        <p:nvSpPr>
          <p:cNvPr id="474" name="Google Shape;474;p63"/>
          <p:cNvSpPr txBox="1">
            <a:spLocks noGrp="1"/>
          </p:cNvSpPr>
          <p:nvPr>
            <p:ph type="ftr" idx="11"/>
          </p:nvPr>
        </p:nvSpPr>
        <p:spPr>
          <a:xfrm>
            <a:off x="675216" y="5655759"/>
            <a:ext cx="10833200" cy="514800"/>
          </a:xfrm>
          <a:prstGeom prst="rect">
            <a:avLst/>
          </a:prstGeom>
          <a:noFill/>
          <a:ln>
            <a:noFill/>
          </a:ln>
        </p:spPr>
        <p:txBody>
          <a:bodyPr spcFirstLastPara="1" wrap="square" lIns="0" tIns="45700" rIns="91425" bIns="45700" anchor="ctr" anchorCtr="0">
            <a:noAutofit/>
          </a:bodyPr>
          <a:lstStyle>
            <a:lvl1pPr lvl="0" algn="l" rtl="0">
              <a:lnSpc>
                <a:spcPct val="93000"/>
              </a:lnSpc>
              <a:spcBef>
                <a:spcPts val="0"/>
              </a:spcBef>
              <a:spcAft>
                <a:spcPts val="0"/>
              </a:spcAft>
              <a:buSzPts val="1400"/>
              <a:buNone/>
              <a:defRPr/>
            </a:lvl1pPr>
            <a:lvl2pPr lvl="1" algn="l" rtl="0">
              <a:lnSpc>
                <a:spcPct val="93000"/>
              </a:lnSpc>
              <a:spcBef>
                <a:spcPts val="0"/>
              </a:spcBef>
              <a:spcAft>
                <a:spcPts val="0"/>
              </a:spcAft>
              <a:buSzPts val="1400"/>
              <a:buNone/>
              <a:defRPr/>
            </a:lvl2pPr>
            <a:lvl3pPr lvl="2" algn="l" rtl="0">
              <a:lnSpc>
                <a:spcPct val="93000"/>
              </a:lnSpc>
              <a:spcBef>
                <a:spcPts val="0"/>
              </a:spcBef>
              <a:spcAft>
                <a:spcPts val="0"/>
              </a:spcAft>
              <a:buSzPts val="1400"/>
              <a:buNone/>
              <a:defRPr/>
            </a:lvl3pPr>
            <a:lvl4pPr lvl="3" algn="l" rtl="0">
              <a:lnSpc>
                <a:spcPct val="93000"/>
              </a:lnSpc>
              <a:spcBef>
                <a:spcPts val="0"/>
              </a:spcBef>
              <a:spcAft>
                <a:spcPts val="0"/>
              </a:spcAft>
              <a:buSzPts val="1400"/>
              <a:buNone/>
              <a:defRPr/>
            </a:lvl4pPr>
            <a:lvl5pPr lvl="4" algn="l" rtl="0">
              <a:lnSpc>
                <a:spcPct val="93000"/>
              </a:lnSpc>
              <a:spcBef>
                <a:spcPts val="0"/>
              </a:spcBef>
              <a:spcAft>
                <a:spcPts val="0"/>
              </a:spcAft>
              <a:buSzPts val="1400"/>
              <a:buNone/>
              <a:defRPr/>
            </a:lvl5pPr>
            <a:lvl6pPr lvl="5" algn="l" rtl="0">
              <a:lnSpc>
                <a:spcPct val="93000"/>
              </a:lnSpc>
              <a:spcBef>
                <a:spcPts val="0"/>
              </a:spcBef>
              <a:spcAft>
                <a:spcPts val="0"/>
              </a:spcAft>
              <a:buSzPts val="1400"/>
              <a:buNone/>
              <a:defRPr/>
            </a:lvl6pPr>
            <a:lvl7pPr lvl="6" algn="l" rtl="0">
              <a:lnSpc>
                <a:spcPct val="93000"/>
              </a:lnSpc>
              <a:spcBef>
                <a:spcPts val="0"/>
              </a:spcBef>
              <a:spcAft>
                <a:spcPts val="0"/>
              </a:spcAft>
              <a:buSzPts val="1400"/>
              <a:buNone/>
              <a:defRPr/>
            </a:lvl7pPr>
            <a:lvl8pPr lvl="7" algn="l" rtl="0">
              <a:lnSpc>
                <a:spcPct val="93000"/>
              </a:lnSpc>
              <a:spcBef>
                <a:spcPts val="0"/>
              </a:spcBef>
              <a:spcAft>
                <a:spcPts val="0"/>
              </a:spcAft>
              <a:buSzPts val="1400"/>
              <a:buNone/>
              <a:defRPr/>
            </a:lvl8pPr>
            <a:lvl9pPr lvl="8" algn="l" rtl="0">
              <a:lnSpc>
                <a:spcPct val="93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4174261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4 Person Profile">
  <p:cSld name="4 Person Profile">
    <p:spTree>
      <p:nvGrpSpPr>
        <p:cNvPr id="1" name="Shape 475"/>
        <p:cNvGrpSpPr/>
        <p:nvPr/>
      </p:nvGrpSpPr>
      <p:grpSpPr>
        <a:xfrm>
          <a:off x="0" y="0"/>
          <a:ext cx="0" cy="0"/>
          <a:chOff x="0" y="0"/>
          <a:chExt cx="0" cy="0"/>
        </a:xfrm>
      </p:grpSpPr>
      <p:cxnSp>
        <p:nvCxnSpPr>
          <p:cNvPr id="476" name="Google Shape;476;p64"/>
          <p:cNvCxnSpPr/>
          <p:nvPr/>
        </p:nvCxnSpPr>
        <p:spPr>
          <a:xfrm>
            <a:off x="666751" y="3576024"/>
            <a:ext cx="504400" cy="0"/>
          </a:xfrm>
          <a:prstGeom prst="straightConnector1">
            <a:avLst/>
          </a:prstGeom>
          <a:noFill/>
          <a:ln w="12700" cap="rnd" cmpd="sng">
            <a:solidFill>
              <a:srgbClr val="346785"/>
            </a:solidFill>
            <a:prstDash val="solid"/>
            <a:round/>
            <a:headEnd type="none" w="sm" len="sm"/>
            <a:tailEnd type="none" w="sm" len="sm"/>
          </a:ln>
        </p:spPr>
      </p:cxnSp>
      <p:sp>
        <p:nvSpPr>
          <p:cNvPr id="477" name="Google Shape;477;p64"/>
          <p:cNvSpPr txBox="1">
            <a:spLocks noGrp="1"/>
          </p:cNvSpPr>
          <p:nvPr>
            <p:ph type="body" idx="1"/>
          </p:nvPr>
        </p:nvSpPr>
        <p:spPr>
          <a:xfrm>
            <a:off x="666749" y="2890031"/>
            <a:ext cx="2517600" cy="3520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400"/>
              </a:spcBef>
              <a:spcAft>
                <a:spcPts val="0"/>
              </a:spcAft>
              <a:buSzPts val="2000"/>
              <a:buFont typeface="Arial"/>
              <a:buNone/>
              <a:defRPr sz="2133" b="1" i="0">
                <a:solidFill>
                  <a:srgbClr val="BF3126"/>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78" name="Google Shape;478;p64"/>
          <p:cNvSpPr txBox="1">
            <a:spLocks noGrp="1"/>
          </p:cNvSpPr>
          <p:nvPr>
            <p:ph type="body" idx="2"/>
          </p:nvPr>
        </p:nvSpPr>
        <p:spPr>
          <a:xfrm>
            <a:off x="666749" y="3255353"/>
            <a:ext cx="2517600" cy="3472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500"/>
              <a:buFont typeface="Arial"/>
              <a:buNone/>
              <a:defRPr sz="1600" b="0" i="0">
                <a:solidFill>
                  <a:srgbClr val="000000"/>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79" name="Google Shape;479;p64"/>
          <p:cNvSpPr txBox="1">
            <a:spLocks noGrp="1"/>
          </p:cNvSpPr>
          <p:nvPr>
            <p:ph type="body" idx="3"/>
          </p:nvPr>
        </p:nvSpPr>
        <p:spPr>
          <a:xfrm>
            <a:off x="666749" y="3615907"/>
            <a:ext cx="2517600" cy="6728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500"/>
              <a:buFont typeface="Arial"/>
              <a:buNone/>
              <a:defRPr sz="1600" b="0" i="0">
                <a:solidFill>
                  <a:schemeClr val="dk1"/>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80" name="Google Shape;480;p64"/>
          <p:cNvSpPr>
            <a:spLocks noGrp="1"/>
          </p:cNvSpPr>
          <p:nvPr>
            <p:ph type="pic" idx="4"/>
          </p:nvPr>
        </p:nvSpPr>
        <p:spPr>
          <a:xfrm>
            <a:off x="666751" y="1350324"/>
            <a:ext cx="1513200" cy="1513200"/>
          </a:xfrm>
          <a:prstGeom prst="rect">
            <a:avLst/>
          </a:prstGeom>
          <a:noFill/>
          <a:ln>
            <a:noFill/>
          </a:ln>
        </p:spPr>
      </p:sp>
      <p:sp>
        <p:nvSpPr>
          <p:cNvPr id="481" name="Google Shape;481;p64"/>
          <p:cNvSpPr txBox="1">
            <a:spLocks noGrp="1"/>
          </p:cNvSpPr>
          <p:nvPr>
            <p:ph type="title"/>
          </p:nvPr>
        </p:nvSpPr>
        <p:spPr>
          <a:xfrm>
            <a:off x="666751" y="366185"/>
            <a:ext cx="10850000" cy="745200"/>
          </a:xfrm>
          <a:prstGeom prst="rect">
            <a:avLst/>
          </a:prstGeom>
          <a:noFill/>
          <a:ln>
            <a:noFill/>
          </a:ln>
        </p:spPr>
        <p:txBody>
          <a:bodyPr spcFirstLastPara="1" wrap="square" lIns="0" tIns="45700" rIns="91425" bIns="45700" anchor="ctr" anchorCtr="0">
            <a:noAutofit/>
          </a:bodyPr>
          <a:lstStyle>
            <a:lvl1pPr lvl="0" algn="just" rtl="0">
              <a:lnSpc>
                <a:spcPct val="90000"/>
              </a:lnSpc>
              <a:spcBef>
                <a:spcPts val="0"/>
              </a:spcBef>
              <a:spcAft>
                <a:spcPts val="0"/>
              </a:spcAft>
              <a:buClr>
                <a:schemeClr val="accent1"/>
              </a:buClr>
              <a:buSzPts val="2400"/>
              <a:buFont typeface="Arial"/>
              <a:buNone/>
              <a:defRPr>
                <a:solidFill>
                  <a:schemeClr val="accent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482" name="Google Shape;482;p64"/>
          <p:cNvCxnSpPr/>
          <p:nvPr/>
        </p:nvCxnSpPr>
        <p:spPr>
          <a:xfrm>
            <a:off x="3449396" y="3576024"/>
            <a:ext cx="504400" cy="0"/>
          </a:xfrm>
          <a:prstGeom prst="straightConnector1">
            <a:avLst/>
          </a:prstGeom>
          <a:noFill/>
          <a:ln w="12700" cap="rnd" cmpd="sng">
            <a:solidFill>
              <a:srgbClr val="346785"/>
            </a:solidFill>
            <a:prstDash val="solid"/>
            <a:round/>
            <a:headEnd type="none" w="sm" len="sm"/>
            <a:tailEnd type="none" w="sm" len="sm"/>
          </a:ln>
        </p:spPr>
      </p:cxnSp>
      <p:sp>
        <p:nvSpPr>
          <p:cNvPr id="483" name="Google Shape;483;p64"/>
          <p:cNvSpPr txBox="1">
            <a:spLocks noGrp="1"/>
          </p:cNvSpPr>
          <p:nvPr>
            <p:ph type="body" idx="5"/>
          </p:nvPr>
        </p:nvSpPr>
        <p:spPr>
          <a:xfrm>
            <a:off x="3449395" y="2890031"/>
            <a:ext cx="2517600" cy="3520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400"/>
              </a:spcBef>
              <a:spcAft>
                <a:spcPts val="0"/>
              </a:spcAft>
              <a:buSzPts val="2000"/>
              <a:buFont typeface="Arial"/>
              <a:buNone/>
              <a:defRPr sz="2133" b="1" i="0">
                <a:solidFill>
                  <a:srgbClr val="BF3126"/>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84" name="Google Shape;484;p64"/>
          <p:cNvSpPr txBox="1">
            <a:spLocks noGrp="1"/>
          </p:cNvSpPr>
          <p:nvPr>
            <p:ph type="body" idx="6"/>
          </p:nvPr>
        </p:nvSpPr>
        <p:spPr>
          <a:xfrm>
            <a:off x="3449395" y="3255353"/>
            <a:ext cx="2517600" cy="3472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500"/>
              <a:buFont typeface="Arial"/>
              <a:buNone/>
              <a:defRPr sz="1600" b="0" i="0">
                <a:solidFill>
                  <a:srgbClr val="000000"/>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85" name="Google Shape;485;p64"/>
          <p:cNvSpPr txBox="1">
            <a:spLocks noGrp="1"/>
          </p:cNvSpPr>
          <p:nvPr>
            <p:ph type="body" idx="7"/>
          </p:nvPr>
        </p:nvSpPr>
        <p:spPr>
          <a:xfrm>
            <a:off x="3449395" y="3615907"/>
            <a:ext cx="2517600" cy="6728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500"/>
              <a:buFont typeface="Arial"/>
              <a:buNone/>
              <a:defRPr sz="1600" b="0" i="0">
                <a:solidFill>
                  <a:schemeClr val="dk1"/>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cxnSp>
        <p:nvCxnSpPr>
          <p:cNvPr id="486" name="Google Shape;486;p64"/>
          <p:cNvCxnSpPr/>
          <p:nvPr/>
        </p:nvCxnSpPr>
        <p:spPr>
          <a:xfrm>
            <a:off x="6232041" y="3576024"/>
            <a:ext cx="504400" cy="0"/>
          </a:xfrm>
          <a:prstGeom prst="straightConnector1">
            <a:avLst/>
          </a:prstGeom>
          <a:noFill/>
          <a:ln w="12700" cap="rnd" cmpd="sng">
            <a:solidFill>
              <a:srgbClr val="346785"/>
            </a:solidFill>
            <a:prstDash val="solid"/>
            <a:round/>
            <a:headEnd type="none" w="sm" len="sm"/>
            <a:tailEnd type="none" w="sm" len="sm"/>
          </a:ln>
        </p:spPr>
      </p:cxnSp>
      <p:sp>
        <p:nvSpPr>
          <p:cNvPr id="487" name="Google Shape;487;p64"/>
          <p:cNvSpPr txBox="1">
            <a:spLocks noGrp="1"/>
          </p:cNvSpPr>
          <p:nvPr>
            <p:ph type="body" idx="8"/>
          </p:nvPr>
        </p:nvSpPr>
        <p:spPr>
          <a:xfrm>
            <a:off x="6232040" y="2890031"/>
            <a:ext cx="2517600" cy="3520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400"/>
              </a:spcBef>
              <a:spcAft>
                <a:spcPts val="0"/>
              </a:spcAft>
              <a:buSzPts val="2000"/>
              <a:buFont typeface="Arial"/>
              <a:buNone/>
              <a:defRPr sz="2133" b="1" i="0">
                <a:solidFill>
                  <a:srgbClr val="BF3126"/>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88" name="Google Shape;488;p64"/>
          <p:cNvSpPr txBox="1">
            <a:spLocks noGrp="1"/>
          </p:cNvSpPr>
          <p:nvPr>
            <p:ph type="body" idx="9"/>
          </p:nvPr>
        </p:nvSpPr>
        <p:spPr>
          <a:xfrm>
            <a:off x="6232040" y="3255353"/>
            <a:ext cx="2517600" cy="3472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500"/>
              <a:buFont typeface="Arial"/>
              <a:buNone/>
              <a:defRPr sz="1600" b="0" i="0">
                <a:solidFill>
                  <a:srgbClr val="000000"/>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89" name="Google Shape;489;p64"/>
          <p:cNvSpPr txBox="1">
            <a:spLocks noGrp="1"/>
          </p:cNvSpPr>
          <p:nvPr>
            <p:ph type="body" idx="13"/>
          </p:nvPr>
        </p:nvSpPr>
        <p:spPr>
          <a:xfrm>
            <a:off x="6232040" y="3615907"/>
            <a:ext cx="2517600" cy="6728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500"/>
              <a:buFont typeface="Arial"/>
              <a:buNone/>
              <a:defRPr sz="1600" b="0" i="0">
                <a:solidFill>
                  <a:schemeClr val="dk1"/>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cxnSp>
        <p:nvCxnSpPr>
          <p:cNvPr id="490" name="Google Shape;490;p64"/>
          <p:cNvCxnSpPr/>
          <p:nvPr/>
        </p:nvCxnSpPr>
        <p:spPr>
          <a:xfrm>
            <a:off x="9014685" y="3576024"/>
            <a:ext cx="504400" cy="0"/>
          </a:xfrm>
          <a:prstGeom prst="straightConnector1">
            <a:avLst/>
          </a:prstGeom>
          <a:noFill/>
          <a:ln w="12700" cap="rnd" cmpd="sng">
            <a:solidFill>
              <a:srgbClr val="346785"/>
            </a:solidFill>
            <a:prstDash val="solid"/>
            <a:round/>
            <a:headEnd type="none" w="sm" len="sm"/>
            <a:tailEnd type="none" w="sm" len="sm"/>
          </a:ln>
        </p:spPr>
      </p:cxnSp>
      <p:sp>
        <p:nvSpPr>
          <p:cNvPr id="491" name="Google Shape;491;p64"/>
          <p:cNvSpPr txBox="1">
            <a:spLocks noGrp="1"/>
          </p:cNvSpPr>
          <p:nvPr>
            <p:ph type="body" idx="14"/>
          </p:nvPr>
        </p:nvSpPr>
        <p:spPr>
          <a:xfrm>
            <a:off x="9014684" y="2890031"/>
            <a:ext cx="2517600" cy="352000"/>
          </a:xfrm>
          <a:prstGeom prst="rect">
            <a:avLst/>
          </a:prstGeom>
          <a:noFill/>
          <a:ln>
            <a:noFill/>
          </a:ln>
        </p:spPr>
        <p:txBody>
          <a:bodyPr spcFirstLastPara="1" wrap="square" lIns="0" tIns="0" rIns="0" bIns="0" anchor="b" anchorCtr="0">
            <a:noAutofit/>
          </a:bodyPr>
          <a:lstStyle>
            <a:lvl1pPr marL="609585" lvl="0" indent="-304792" algn="l" rtl="0">
              <a:lnSpc>
                <a:spcPct val="100000"/>
              </a:lnSpc>
              <a:spcBef>
                <a:spcPts val="400"/>
              </a:spcBef>
              <a:spcAft>
                <a:spcPts val="0"/>
              </a:spcAft>
              <a:buSzPts val="2000"/>
              <a:buFont typeface="Arial"/>
              <a:buNone/>
              <a:defRPr sz="2133" b="1" i="0">
                <a:solidFill>
                  <a:srgbClr val="BF3126"/>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92" name="Google Shape;492;p64"/>
          <p:cNvSpPr txBox="1">
            <a:spLocks noGrp="1"/>
          </p:cNvSpPr>
          <p:nvPr>
            <p:ph type="body" idx="15"/>
          </p:nvPr>
        </p:nvSpPr>
        <p:spPr>
          <a:xfrm>
            <a:off x="9014684" y="3255353"/>
            <a:ext cx="2517600" cy="3472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500"/>
              <a:buFont typeface="Arial"/>
              <a:buNone/>
              <a:defRPr sz="1600" b="0" i="0">
                <a:solidFill>
                  <a:srgbClr val="000000"/>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93" name="Google Shape;493;p64"/>
          <p:cNvSpPr txBox="1">
            <a:spLocks noGrp="1"/>
          </p:cNvSpPr>
          <p:nvPr>
            <p:ph type="body" idx="16"/>
          </p:nvPr>
        </p:nvSpPr>
        <p:spPr>
          <a:xfrm>
            <a:off x="9014684" y="3615907"/>
            <a:ext cx="2517600" cy="672800"/>
          </a:xfrm>
          <a:prstGeom prst="rect">
            <a:avLst/>
          </a:prstGeom>
          <a:noFill/>
          <a:ln>
            <a:noFill/>
          </a:ln>
        </p:spPr>
        <p:txBody>
          <a:bodyPr spcFirstLastPara="1" wrap="square" lIns="0" tIns="45700" rIns="91425" bIns="45700" anchor="t" anchorCtr="0">
            <a:noAutofit/>
          </a:bodyPr>
          <a:lstStyle>
            <a:lvl1pPr marL="609585" lvl="0" indent="-304792" algn="l" rtl="0">
              <a:lnSpc>
                <a:spcPct val="100000"/>
              </a:lnSpc>
              <a:spcBef>
                <a:spcPts val="400"/>
              </a:spcBef>
              <a:spcAft>
                <a:spcPts val="0"/>
              </a:spcAft>
              <a:buSzPts val="1500"/>
              <a:buFont typeface="Arial"/>
              <a:buNone/>
              <a:defRPr sz="1600" b="0" i="0">
                <a:solidFill>
                  <a:schemeClr val="dk1"/>
                </a:solidFill>
              </a:defRPr>
            </a:lvl1pPr>
            <a:lvl2pPr marL="1219170" lvl="1" indent="-495288" algn="l" rtl="0">
              <a:lnSpc>
                <a:spcPct val="100000"/>
              </a:lnSpc>
              <a:spcBef>
                <a:spcPts val="400"/>
              </a:spcBef>
              <a:spcAft>
                <a:spcPts val="0"/>
              </a:spcAft>
              <a:buSzPts val="2250"/>
              <a:buChar char="-"/>
              <a:defRPr/>
            </a:lvl2pPr>
            <a:lvl3pPr marL="1828754" lvl="2" indent="-495288" algn="l" rtl="0">
              <a:lnSpc>
                <a:spcPct val="100000"/>
              </a:lnSpc>
              <a:spcBef>
                <a:spcPts val="400"/>
              </a:spcBef>
              <a:spcAft>
                <a:spcPts val="0"/>
              </a:spcAft>
              <a:buSzPts val="2250"/>
              <a:buChar char="▪"/>
              <a:defRPr/>
            </a:lvl3pPr>
            <a:lvl4pPr marL="2438339" lvl="3" indent="-495288" algn="l" rtl="0">
              <a:lnSpc>
                <a:spcPct val="100000"/>
              </a:lnSpc>
              <a:spcBef>
                <a:spcPts val="400"/>
              </a:spcBef>
              <a:spcAft>
                <a:spcPts val="0"/>
              </a:spcAft>
              <a:buSzPts val="2250"/>
              <a:buChar char="-"/>
              <a:defRPr/>
            </a:lvl4pPr>
            <a:lvl5pPr marL="3047924" lvl="4" indent="-495288" algn="l" rtl="0">
              <a:lnSpc>
                <a:spcPct val="100000"/>
              </a:lnSpc>
              <a:spcBef>
                <a:spcPts val="400"/>
              </a:spcBef>
              <a:spcAft>
                <a:spcPts val="0"/>
              </a:spcAft>
              <a:buSzPts val="2250"/>
              <a:buChar char="-"/>
              <a:defRPr/>
            </a:lvl5pPr>
            <a:lvl6pPr marL="3657509" lvl="5" indent="-457189" algn="l" rtl="0">
              <a:lnSpc>
                <a:spcPct val="90000"/>
              </a:lnSpc>
              <a:spcBef>
                <a:spcPts val="667"/>
              </a:spcBef>
              <a:spcAft>
                <a:spcPts val="0"/>
              </a:spcAft>
              <a:buClr>
                <a:schemeClr val="dk1"/>
              </a:buClr>
              <a:buSzPts val="1800"/>
              <a:buChar char="•"/>
              <a:defRPr/>
            </a:lvl6pPr>
            <a:lvl7pPr marL="4267093" lvl="6" indent="-457189" algn="l" rtl="0">
              <a:lnSpc>
                <a:spcPct val="90000"/>
              </a:lnSpc>
              <a:spcBef>
                <a:spcPts val="667"/>
              </a:spcBef>
              <a:spcAft>
                <a:spcPts val="0"/>
              </a:spcAft>
              <a:buClr>
                <a:schemeClr val="dk1"/>
              </a:buClr>
              <a:buSzPts val="1800"/>
              <a:buChar char="•"/>
              <a:defRPr/>
            </a:lvl7pPr>
            <a:lvl8pPr marL="4876678" lvl="7" indent="-457189" algn="l" rtl="0">
              <a:lnSpc>
                <a:spcPct val="90000"/>
              </a:lnSpc>
              <a:spcBef>
                <a:spcPts val="667"/>
              </a:spcBef>
              <a:spcAft>
                <a:spcPts val="0"/>
              </a:spcAft>
              <a:buClr>
                <a:schemeClr val="dk1"/>
              </a:buClr>
              <a:buSzPts val="1800"/>
              <a:buChar char="•"/>
              <a:defRPr/>
            </a:lvl8pPr>
            <a:lvl9pPr marL="5486263" lvl="8" indent="-457189" algn="l" rtl="0">
              <a:lnSpc>
                <a:spcPct val="90000"/>
              </a:lnSpc>
              <a:spcBef>
                <a:spcPts val="667"/>
              </a:spcBef>
              <a:spcAft>
                <a:spcPts val="0"/>
              </a:spcAft>
              <a:buClr>
                <a:schemeClr val="dk1"/>
              </a:buClr>
              <a:buSzPts val="1800"/>
              <a:buChar char="•"/>
              <a:defRPr/>
            </a:lvl9pPr>
          </a:lstStyle>
          <a:p>
            <a:endParaRPr/>
          </a:p>
        </p:txBody>
      </p:sp>
      <p:sp>
        <p:nvSpPr>
          <p:cNvPr id="494" name="Google Shape;494;p64"/>
          <p:cNvSpPr>
            <a:spLocks noGrp="1"/>
          </p:cNvSpPr>
          <p:nvPr>
            <p:ph type="pic" idx="17"/>
          </p:nvPr>
        </p:nvSpPr>
        <p:spPr>
          <a:xfrm>
            <a:off x="3449395" y="1350324"/>
            <a:ext cx="1513200" cy="1513200"/>
          </a:xfrm>
          <a:prstGeom prst="rect">
            <a:avLst/>
          </a:prstGeom>
          <a:noFill/>
          <a:ln>
            <a:noFill/>
          </a:ln>
        </p:spPr>
      </p:sp>
      <p:sp>
        <p:nvSpPr>
          <p:cNvPr id="495" name="Google Shape;495;p64"/>
          <p:cNvSpPr>
            <a:spLocks noGrp="1"/>
          </p:cNvSpPr>
          <p:nvPr>
            <p:ph type="pic" idx="18"/>
          </p:nvPr>
        </p:nvSpPr>
        <p:spPr>
          <a:xfrm>
            <a:off x="6232040" y="1350324"/>
            <a:ext cx="1513200" cy="1513200"/>
          </a:xfrm>
          <a:prstGeom prst="rect">
            <a:avLst/>
          </a:prstGeom>
          <a:noFill/>
          <a:ln>
            <a:noFill/>
          </a:ln>
        </p:spPr>
      </p:sp>
      <p:sp>
        <p:nvSpPr>
          <p:cNvPr id="496" name="Google Shape;496;p64"/>
          <p:cNvSpPr>
            <a:spLocks noGrp="1"/>
          </p:cNvSpPr>
          <p:nvPr>
            <p:ph type="pic" idx="19"/>
          </p:nvPr>
        </p:nvSpPr>
        <p:spPr>
          <a:xfrm>
            <a:off x="9014684" y="1350324"/>
            <a:ext cx="1513200" cy="1513200"/>
          </a:xfrm>
          <a:prstGeom prst="rect">
            <a:avLst/>
          </a:prstGeom>
          <a:noFill/>
          <a:ln>
            <a:noFill/>
          </a:ln>
        </p:spPr>
      </p:sp>
      <p:sp>
        <p:nvSpPr>
          <p:cNvPr id="497" name="Google Shape;497;p64"/>
          <p:cNvSpPr txBox="1">
            <a:spLocks noGrp="1"/>
          </p:cNvSpPr>
          <p:nvPr>
            <p:ph type="ftr" idx="11"/>
          </p:nvPr>
        </p:nvSpPr>
        <p:spPr>
          <a:xfrm>
            <a:off x="675216" y="5655759"/>
            <a:ext cx="10833200" cy="514800"/>
          </a:xfrm>
          <a:prstGeom prst="rect">
            <a:avLst/>
          </a:prstGeom>
          <a:noFill/>
          <a:ln>
            <a:noFill/>
          </a:ln>
        </p:spPr>
        <p:txBody>
          <a:bodyPr spcFirstLastPara="1" wrap="square" lIns="0" tIns="45700" rIns="91425" bIns="45700" anchor="ctr" anchorCtr="0">
            <a:noAutofit/>
          </a:bodyPr>
          <a:lstStyle>
            <a:lvl1pPr lvl="0" algn="l" rtl="0">
              <a:lnSpc>
                <a:spcPct val="93000"/>
              </a:lnSpc>
              <a:spcBef>
                <a:spcPts val="0"/>
              </a:spcBef>
              <a:spcAft>
                <a:spcPts val="0"/>
              </a:spcAft>
              <a:buSzPts val="1400"/>
              <a:buNone/>
              <a:defRPr/>
            </a:lvl1pPr>
            <a:lvl2pPr lvl="1" algn="l" rtl="0">
              <a:lnSpc>
                <a:spcPct val="93000"/>
              </a:lnSpc>
              <a:spcBef>
                <a:spcPts val="0"/>
              </a:spcBef>
              <a:spcAft>
                <a:spcPts val="0"/>
              </a:spcAft>
              <a:buSzPts val="1400"/>
              <a:buNone/>
              <a:defRPr/>
            </a:lvl2pPr>
            <a:lvl3pPr lvl="2" algn="l" rtl="0">
              <a:lnSpc>
                <a:spcPct val="93000"/>
              </a:lnSpc>
              <a:spcBef>
                <a:spcPts val="0"/>
              </a:spcBef>
              <a:spcAft>
                <a:spcPts val="0"/>
              </a:spcAft>
              <a:buSzPts val="1400"/>
              <a:buNone/>
              <a:defRPr/>
            </a:lvl3pPr>
            <a:lvl4pPr lvl="3" algn="l" rtl="0">
              <a:lnSpc>
                <a:spcPct val="93000"/>
              </a:lnSpc>
              <a:spcBef>
                <a:spcPts val="0"/>
              </a:spcBef>
              <a:spcAft>
                <a:spcPts val="0"/>
              </a:spcAft>
              <a:buSzPts val="1400"/>
              <a:buNone/>
              <a:defRPr/>
            </a:lvl4pPr>
            <a:lvl5pPr lvl="4" algn="l" rtl="0">
              <a:lnSpc>
                <a:spcPct val="93000"/>
              </a:lnSpc>
              <a:spcBef>
                <a:spcPts val="0"/>
              </a:spcBef>
              <a:spcAft>
                <a:spcPts val="0"/>
              </a:spcAft>
              <a:buSzPts val="1400"/>
              <a:buNone/>
              <a:defRPr/>
            </a:lvl5pPr>
            <a:lvl6pPr lvl="5" algn="l" rtl="0">
              <a:lnSpc>
                <a:spcPct val="93000"/>
              </a:lnSpc>
              <a:spcBef>
                <a:spcPts val="0"/>
              </a:spcBef>
              <a:spcAft>
                <a:spcPts val="0"/>
              </a:spcAft>
              <a:buSzPts val="1400"/>
              <a:buNone/>
              <a:defRPr/>
            </a:lvl6pPr>
            <a:lvl7pPr lvl="6" algn="l" rtl="0">
              <a:lnSpc>
                <a:spcPct val="93000"/>
              </a:lnSpc>
              <a:spcBef>
                <a:spcPts val="0"/>
              </a:spcBef>
              <a:spcAft>
                <a:spcPts val="0"/>
              </a:spcAft>
              <a:buSzPts val="1400"/>
              <a:buNone/>
              <a:defRPr/>
            </a:lvl7pPr>
            <a:lvl8pPr lvl="7" algn="l" rtl="0">
              <a:lnSpc>
                <a:spcPct val="93000"/>
              </a:lnSpc>
              <a:spcBef>
                <a:spcPts val="0"/>
              </a:spcBef>
              <a:spcAft>
                <a:spcPts val="0"/>
              </a:spcAft>
              <a:buSzPts val="1400"/>
              <a:buNone/>
              <a:defRPr/>
            </a:lvl8pPr>
            <a:lvl9pPr lvl="8" algn="l" rtl="0">
              <a:lnSpc>
                <a:spcPct val="93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519656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1_Cover">
  <p:cSld name="1_Cover">
    <p:spTree>
      <p:nvGrpSpPr>
        <p:cNvPr id="1" name="Shape 14"/>
        <p:cNvGrpSpPr/>
        <p:nvPr/>
      </p:nvGrpSpPr>
      <p:grpSpPr>
        <a:xfrm>
          <a:off x="0" y="0"/>
          <a:ext cx="0" cy="0"/>
          <a:chOff x="0" y="0"/>
          <a:chExt cx="0" cy="0"/>
        </a:xfrm>
      </p:grpSpPr>
      <p:sp>
        <p:nvSpPr>
          <p:cNvPr id="15" name="Google Shape;15;p35"/>
          <p:cNvSpPr txBox="1">
            <a:spLocks noGrp="1"/>
          </p:cNvSpPr>
          <p:nvPr>
            <p:ph type="body" idx="1"/>
          </p:nvPr>
        </p:nvSpPr>
        <p:spPr>
          <a:xfrm>
            <a:off x="5186289" y="3621022"/>
            <a:ext cx="5935571" cy="1166569"/>
          </a:xfrm>
          <a:prstGeom prst="rect">
            <a:avLst/>
          </a:prstGeom>
          <a:noFill/>
          <a:ln>
            <a:noFill/>
          </a:ln>
        </p:spPr>
        <p:txBody>
          <a:bodyPr spcFirstLastPara="1" wrap="square" lIns="0" tIns="45700" rIns="91425" bIns="45700" anchor="b" anchorCtr="0">
            <a:noAutofit/>
          </a:bodyPr>
          <a:lstStyle>
            <a:lvl1pPr marL="609585" lvl="0" indent="-304792" algn="l">
              <a:lnSpc>
                <a:spcPct val="100000"/>
              </a:lnSpc>
              <a:spcBef>
                <a:spcPts val="400"/>
              </a:spcBef>
              <a:spcAft>
                <a:spcPts val="0"/>
              </a:spcAft>
              <a:buSzPts val="3500"/>
              <a:buNone/>
              <a:defRPr sz="3733">
                <a:solidFill>
                  <a:schemeClr val="accent3"/>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6" name="Google Shape;16;p35"/>
          <p:cNvSpPr txBox="1">
            <a:spLocks noGrp="1"/>
          </p:cNvSpPr>
          <p:nvPr>
            <p:ph type="body" idx="2"/>
          </p:nvPr>
        </p:nvSpPr>
        <p:spPr>
          <a:xfrm>
            <a:off x="5186292" y="5443833"/>
            <a:ext cx="5935569" cy="383116"/>
          </a:xfrm>
          <a:prstGeom prst="rect">
            <a:avLst/>
          </a:prstGeom>
          <a:noFill/>
          <a:ln>
            <a:noFill/>
          </a:ln>
        </p:spPr>
        <p:txBody>
          <a:bodyPr spcFirstLastPara="1" wrap="square" lIns="0" tIns="45700" rIns="91425" bIns="45700" anchor="t" anchorCtr="0">
            <a:noAutofit/>
          </a:bodyPr>
          <a:lstStyle>
            <a:lvl1pPr marL="609585" lvl="0" indent="-304792" algn="l">
              <a:lnSpc>
                <a:spcPct val="100000"/>
              </a:lnSpc>
              <a:spcBef>
                <a:spcPts val="400"/>
              </a:spcBef>
              <a:spcAft>
                <a:spcPts val="0"/>
              </a:spcAft>
              <a:buSzPts val="2000"/>
              <a:buNone/>
              <a:defRPr sz="2133"/>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pic>
        <p:nvPicPr>
          <p:cNvPr id="17" name="Google Shape;17;p35"/>
          <p:cNvPicPr preferRelativeResize="0"/>
          <p:nvPr/>
        </p:nvPicPr>
        <p:blipFill rotWithShape="1">
          <a:blip r:embed="rId2">
            <a:alphaModFix/>
          </a:blip>
          <a:srcRect b="52284"/>
          <a:stretch/>
        </p:blipFill>
        <p:spPr>
          <a:xfrm>
            <a:off x="5203087" y="2168490"/>
            <a:ext cx="4134491" cy="1142057"/>
          </a:xfrm>
          <a:prstGeom prst="rect">
            <a:avLst/>
          </a:prstGeom>
          <a:noFill/>
          <a:ln>
            <a:noFill/>
          </a:ln>
        </p:spPr>
      </p:pic>
      <p:pic>
        <p:nvPicPr>
          <p:cNvPr id="18" name="Google Shape;18;p35"/>
          <p:cNvPicPr preferRelativeResize="0"/>
          <p:nvPr/>
        </p:nvPicPr>
        <p:blipFill rotWithShape="1">
          <a:blip r:embed="rId3">
            <a:alphaModFix/>
          </a:blip>
          <a:srcRect l="38524" t="1211" b="234"/>
          <a:stretch/>
        </p:blipFill>
        <p:spPr>
          <a:xfrm>
            <a:off x="0" y="0"/>
            <a:ext cx="4215435" cy="6858000"/>
          </a:xfrm>
          <a:prstGeom prst="rect">
            <a:avLst/>
          </a:prstGeom>
          <a:noFill/>
          <a:ln>
            <a:noFill/>
          </a:ln>
        </p:spPr>
      </p:pic>
      <p:sp>
        <p:nvSpPr>
          <p:cNvPr id="19" name="Google Shape;19;p35"/>
          <p:cNvSpPr txBox="1">
            <a:spLocks noGrp="1"/>
          </p:cNvSpPr>
          <p:nvPr>
            <p:ph type="body" idx="3"/>
          </p:nvPr>
        </p:nvSpPr>
        <p:spPr>
          <a:xfrm>
            <a:off x="5186289" y="4921157"/>
            <a:ext cx="5935571" cy="466624"/>
          </a:xfrm>
          <a:prstGeom prst="rect">
            <a:avLst/>
          </a:prstGeom>
          <a:noFill/>
          <a:ln>
            <a:noFill/>
          </a:ln>
        </p:spPr>
        <p:txBody>
          <a:bodyPr spcFirstLastPara="1" wrap="square" lIns="0" tIns="45700" rIns="91425" bIns="45700" anchor="t" anchorCtr="0">
            <a:noAutofit/>
          </a:bodyPr>
          <a:lstStyle>
            <a:lvl1pPr marL="609585" lvl="0" indent="-304792" algn="l">
              <a:lnSpc>
                <a:spcPct val="93000"/>
              </a:lnSpc>
              <a:spcBef>
                <a:spcPts val="400"/>
              </a:spcBef>
              <a:spcAft>
                <a:spcPts val="0"/>
              </a:spcAft>
              <a:buSzPts val="2500"/>
              <a:buNone/>
              <a:defRPr sz="2667">
                <a:solidFill>
                  <a:schemeClr val="accent2"/>
                </a:solidFill>
                <a:latin typeface="Arial"/>
                <a:ea typeface="Arial"/>
                <a:cs typeface="Arial"/>
                <a:sym typeface="Aria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3289318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1_Image Caption">
  <p:cSld name="1_Image Caption">
    <p:spTree>
      <p:nvGrpSpPr>
        <p:cNvPr id="1" name="Shape 20"/>
        <p:cNvGrpSpPr/>
        <p:nvPr/>
      </p:nvGrpSpPr>
      <p:grpSpPr>
        <a:xfrm>
          <a:off x="0" y="0"/>
          <a:ext cx="0" cy="0"/>
          <a:chOff x="0" y="0"/>
          <a:chExt cx="0" cy="0"/>
        </a:xfrm>
      </p:grpSpPr>
      <p:sp>
        <p:nvSpPr>
          <p:cNvPr id="21" name="Google Shape;21;p36"/>
          <p:cNvSpPr>
            <a:spLocks noGrp="1"/>
          </p:cNvSpPr>
          <p:nvPr>
            <p:ph type="pic" idx="2"/>
          </p:nvPr>
        </p:nvSpPr>
        <p:spPr>
          <a:xfrm>
            <a:off x="656074" y="1352552"/>
            <a:ext cx="10860711" cy="4152899"/>
          </a:xfrm>
          <a:prstGeom prst="rect">
            <a:avLst/>
          </a:prstGeom>
          <a:noFill/>
          <a:ln>
            <a:noFill/>
          </a:ln>
        </p:spPr>
      </p:sp>
      <p:sp>
        <p:nvSpPr>
          <p:cNvPr id="22" name="Google Shape;22;p36"/>
          <p:cNvSpPr txBox="1">
            <a:spLocks noGrp="1"/>
          </p:cNvSpPr>
          <p:nvPr>
            <p:ph type="body" idx="1"/>
          </p:nvPr>
        </p:nvSpPr>
        <p:spPr>
          <a:xfrm>
            <a:off x="656074" y="5505449"/>
            <a:ext cx="10860711" cy="456440"/>
          </a:xfrm>
          <a:prstGeom prst="rect">
            <a:avLst/>
          </a:prstGeom>
          <a:noFill/>
          <a:ln>
            <a:noFill/>
          </a:ln>
        </p:spPr>
        <p:txBody>
          <a:bodyPr spcFirstLastPara="1" wrap="square" lIns="0" tIns="0" rIns="0" bIns="0" anchor="ctr" anchorCtr="0">
            <a:noAutofit/>
          </a:bodyPr>
          <a:lstStyle>
            <a:lvl1pPr marL="609585" lvl="0" indent="-304792" algn="ctr">
              <a:lnSpc>
                <a:spcPct val="100000"/>
              </a:lnSpc>
              <a:spcBef>
                <a:spcPts val="400"/>
              </a:spcBef>
              <a:spcAft>
                <a:spcPts val="0"/>
              </a:spcAft>
              <a:buSzPts val="1500"/>
              <a:buNone/>
              <a:defRPr sz="1600">
                <a:solidFill>
                  <a:schemeClr val="l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23" name="Google Shape;23;p36"/>
          <p:cNvSpPr txBox="1">
            <a:spLocks noGrp="1"/>
          </p:cNvSpPr>
          <p:nvPr>
            <p:ph type="sldNum" idx="12"/>
          </p:nvPr>
        </p:nvSpPr>
        <p:spPr>
          <a:xfrm>
            <a:off x="10896533" y="6308723"/>
            <a:ext cx="620251" cy="366183"/>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24" name="Google Shape;24;p36"/>
          <p:cNvSpPr txBox="1">
            <a:spLocks noGrp="1"/>
          </p:cNvSpPr>
          <p:nvPr>
            <p:ph type="title"/>
          </p:nvPr>
        </p:nvSpPr>
        <p:spPr>
          <a:xfrm>
            <a:off x="666752" y="366186"/>
            <a:ext cx="10850033" cy="74506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2400"/>
              <a:buFont typeface="Arial"/>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6"/>
          <p:cNvSpPr txBox="1">
            <a:spLocks noGrp="1"/>
          </p:cNvSpPr>
          <p:nvPr>
            <p:ph type="body" idx="3"/>
          </p:nvPr>
        </p:nvSpPr>
        <p:spPr>
          <a:xfrm>
            <a:off x="2244695" y="6308723"/>
            <a:ext cx="8512469" cy="366183"/>
          </a:xfrm>
          <a:prstGeom prst="rect">
            <a:avLst/>
          </a:prstGeom>
          <a:noFill/>
          <a:ln>
            <a:noFill/>
          </a:ln>
        </p:spPr>
        <p:txBody>
          <a:bodyPr spcFirstLastPara="1" wrap="square" lIns="0" tIns="45700" rIns="91425" bIns="45700" anchor="ctr" anchorCtr="0">
            <a:noAutofit/>
          </a:bodyPr>
          <a:lstStyle>
            <a:lvl1pPr marL="609585" lvl="0" indent="-304792" algn="r">
              <a:lnSpc>
                <a:spcPct val="100000"/>
              </a:lnSpc>
              <a:spcBef>
                <a:spcPts val="400"/>
              </a:spcBef>
              <a:spcAft>
                <a:spcPts val="0"/>
              </a:spcAft>
              <a:buSzPts val="1000"/>
              <a:buNone/>
              <a:defRPr sz="1067">
                <a:solidFill>
                  <a:schemeClr val="l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63850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Date Placeholder 4"/>
          <p:cNvSpPr>
            <a:spLocks noGrp="1"/>
          </p:cNvSpPr>
          <p:nvPr>
            <p:ph type="dt" sz="half" idx="10"/>
          </p:nvPr>
        </p:nvSpPr>
        <p:spPr/>
        <p:txBody>
          <a:bodyPr/>
          <a:lstStyle/>
          <a:p>
            <a:fld id="{A9C06475-173B-4037-9FD8-7FC6CDFCEBD9}" type="datetimeFigureOut">
              <a:rPr lang="de-CH" smtClean="0"/>
              <a:t>14.08.2024</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01EE2EA8-7B86-461A-A3A5-BFBB7E6D6549}" type="slidenum">
              <a:rPr lang="de-CH" smtClean="0"/>
              <a:t>‹#›</a:t>
            </a:fld>
            <a:endParaRPr lang="de-CH"/>
          </a:p>
        </p:txBody>
      </p:sp>
    </p:spTree>
    <p:extLst>
      <p:ext uri="{BB962C8B-B14F-4D97-AF65-F5344CB8AC3E}">
        <p14:creationId xmlns:p14="http://schemas.microsoft.com/office/powerpoint/2010/main" val="40173926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_Image Caption">
  <p:cSld name="2_Image Caption">
    <p:spTree>
      <p:nvGrpSpPr>
        <p:cNvPr id="1" name="Shape 26"/>
        <p:cNvGrpSpPr/>
        <p:nvPr/>
      </p:nvGrpSpPr>
      <p:grpSpPr>
        <a:xfrm>
          <a:off x="0" y="0"/>
          <a:ext cx="0" cy="0"/>
          <a:chOff x="0" y="0"/>
          <a:chExt cx="0" cy="0"/>
        </a:xfrm>
      </p:grpSpPr>
      <p:sp>
        <p:nvSpPr>
          <p:cNvPr id="27" name="Google Shape;27;p37"/>
          <p:cNvSpPr>
            <a:spLocks noGrp="1"/>
          </p:cNvSpPr>
          <p:nvPr>
            <p:ph type="pic" idx="2"/>
          </p:nvPr>
        </p:nvSpPr>
        <p:spPr>
          <a:xfrm>
            <a:off x="656074" y="1352552"/>
            <a:ext cx="10860711" cy="4152899"/>
          </a:xfrm>
          <a:prstGeom prst="rect">
            <a:avLst/>
          </a:prstGeom>
          <a:noFill/>
          <a:ln>
            <a:noFill/>
          </a:ln>
        </p:spPr>
      </p:sp>
      <p:sp>
        <p:nvSpPr>
          <p:cNvPr id="28" name="Google Shape;28;p37"/>
          <p:cNvSpPr txBox="1">
            <a:spLocks noGrp="1"/>
          </p:cNvSpPr>
          <p:nvPr>
            <p:ph type="body" idx="1"/>
          </p:nvPr>
        </p:nvSpPr>
        <p:spPr>
          <a:xfrm>
            <a:off x="656074" y="5505449"/>
            <a:ext cx="10860711" cy="456440"/>
          </a:xfrm>
          <a:prstGeom prst="rect">
            <a:avLst/>
          </a:prstGeom>
          <a:noFill/>
          <a:ln>
            <a:noFill/>
          </a:ln>
        </p:spPr>
        <p:txBody>
          <a:bodyPr spcFirstLastPara="1" wrap="square" lIns="0" tIns="0" rIns="0" bIns="0" anchor="ctr" anchorCtr="0">
            <a:noAutofit/>
          </a:bodyPr>
          <a:lstStyle>
            <a:lvl1pPr marL="609585" lvl="0" indent="-304792" algn="ctr">
              <a:lnSpc>
                <a:spcPct val="100000"/>
              </a:lnSpc>
              <a:spcBef>
                <a:spcPts val="400"/>
              </a:spcBef>
              <a:spcAft>
                <a:spcPts val="0"/>
              </a:spcAft>
              <a:buSzPts val="1500"/>
              <a:buNone/>
              <a:defRPr sz="1600">
                <a:solidFill>
                  <a:schemeClr val="l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29" name="Google Shape;29;p37"/>
          <p:cNvSpPr txBox="1">
            <a:spLocks noGrp="1"/>
          </p:cNvSpPr>
          <p:nvPr>
            <p:ph type="sldNum" idx="12"/>
          </p:nvPr>
        </p:nvSpPr>
        <p:spPr>
          <a:xfrm>
            <a:off x="10896533" y="6308723"/>
            <a:ext cx="620251" cy="366183"/>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888888"/>
              </a:buClr>
              <a:buSzPts val="800"/>
              <a:buFont typeface="Arial"/>
              <a:buNone/>
              <a:defRPr sz="1067"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888888"/>
              </a:buClr>
              <a:buSzPts val="800"/>
              <a:buFont typeface="Arial"/>
              <a:buNone/>
              <a:defRPr sz="1067"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888888"/>
              </a:buClr>
              <a:buSzPts val="800"/>
              <a:buFont typeface="Arial"/>
              <a:buNone/>
              <a:defRPr sz="1067"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888888"/>
              </a:buClr>
              <a:buSzPts val="800"/>
              <a:buFont typeface="Arial"/>
              <a:buNone/>
              <a:defRPr sz="1067"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888888"/>
              </a:buClr>
              <a:buSzPts val="800"/>
              <a:buFont typeface="Arial"/>
              <a:buNone/>
              <a:defRPr sz="1067"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888888"/>
              </a:buClr>
              <a:buSzPts val="800"/>
              <a:buFont typeface="Arial"/>
              <a:buNone/>
              <a:defRPr sz="1067"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888888"/>
              </a:buClr>
              <a:buSzPts val="800"/>
              <a:buFont typeface="Arial"/>
              <a:buNone/>
              <a:defRPr sz="1067"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888888"/>
              </a:buClr>
              <a:buSzPts val="800"/>
              <a:buFont typeface="Arial"/>
              <a:buNone/>
              <a:defRPr sz="1067"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888888"/>
              </a:buClr>
              <a:buSzPts val="800"/>
              <a:buFont typeface="Arial"/>
              <a:buNone/>
              <a:defRPr sz="1067"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30" name="Google Shape;30;p37"/>
          <p:cNvSpPr txBox="1">
            <a:spLocks noGrp="1"/>
          </p:cNvSpPr>
          <p:nvPr>
            <p:ph type="title"/>
          </p:nvPr>
        </p:nvSpPr>
        <p:spPr>
          <a:xfrm>
            <a:off x="666752" y="366186"/>
            <a:ext cx="10850033" cy="74506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2400"/>
              <a:buFont typeface="Arial"/>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7"/>
          <p:cNvSpPr txBox="1">
            <a:spLocks noGrp="1"/>
          </p:cNvSpPr>
          <p:nvPr>
            <p:ph type="body" idx="3"/>
          </p:nvPr>
        </p:nvSpPr>
        <p:spPr>
          <a:xfrm>
            <a:off x="2244695" y="6308723"/>
            <a:ext cx="8512469" cy="366183"/>
          </a:xfrm>
          <a:prstGeom prst="rect">
            <a:avLst/>
          </a:prstGeom>
          <a:noFill/>
          <a:ln>
            <a:noFill/>
          </a:ln>
        </p:spPr>
        <p:txBody>
          <a:bodyPr spcFirstLastPara="1" wrap="square" lIns="0" tIns="45700" rIns="91425" bIns="45700" anchor="ctr" anchorCtr="0">
            <a:noAutofit/>
          </a:bodyPr>
          <a:lstStyle>
            <a:lvl1pPr marL="609585" lvl="0" indent="-304792" algn="r">
              <a:lnSpc>
                <a:spcPct val="100000"/>
              </a:lnSpc>
              <a:spcBef>
                <a:spcPts val="400"/>
              </a:spcBef>
              <a:spcAft>
                <a:spcPts val="0"/>
              </a:spcAft>
              <a:buSzPts val="1000"/>
              <a:buNone/>
              <a:defRPr sz="1067">
                <a:solidFill>
                  <a:schemeClr val="l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1684871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
        <p:cNvGrpSpPr/>
        <p:nvPr/>
      </p:nvGrpSpPr>
      <p:grpSpPr>
        <a:xfrm>
          <a:off x="0" y="0"/>
          <a:ext cx="0" cy="0"/>
          <a:chOff x="0" y="0"/>
          <a:chExt cx="0" cy="0"/>
        </a:xfrm>
      </p:grpSpPr>
      <p:sp>
        <p:nvSpPr>
          <p:cNvPr id="33" name="Google Shape;33;g2ad61229ee8_0_165"/>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9pPr>
          </a:lstStyle>
          <a:p>
            <a:endParaRPr/>
          </a:p>
        </p:txBody>
      </p:sp>
      <p:sp>
        <p:nvSpPr>
          <p:cNvPr id="34" name="Google Shape;34;g2ad61229ee8_0_165"/>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9pPr>
          </a:lstStyle>
          <a:p>
            <a:endParaRPr/>
          </a:p>
        </p:txBody>
      </p:sp>
      <p:sp>
        <p:nvSpPr>
          <p:cNvPr id="35" name="Google Shape;35;g2ad61229ee8_0_165"/>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6984432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1_Cover 1">
  <p:cSld name="1_Cover 1">
    <p:spTree>
      <p:nvGrpSpPr>
        <p:cNvPr id="1" name="Shape 36"/>
        <p:cNvGrpSpPr/>
        <p:nvPr/>
      </p:nvGrpSpPr>
      <p:grpSpPr>
        <a:xfrm>
          <a:off x="0" y="0"/>
          <a:ext cx="0" cy="0"/>
          <a:chOff x="0" y="0"/>
          <a:chExt cx="0" cy="0"/>
        </a:xfrm>
      </p:grpSpPr>
      <p:sp>
        <p:nvSpPr>
          <p:cNvPr id="37" name="Google Shape;37;p38"/>
          <p:cNvSpPr txBox="1">
            <a:spLocks noGrp="1"/>
          </p:cNvSpPr>
          <p:nvPr>
            <p:ph type="body" idx="1"/>
          </p:nvPr>
        </p:nvSpPr>
        <p:spPr>
          <a:xfrm>
            <a:off x="5186289" y="3621022"/>
            <a:ext cx="5935571" cy="1166569"/>
          </a:xfrm>
          <a:prstGeom prst="rect">
            <a:avLst/>
          </a:prstGeom>
          <a:noFill/>
          <a:ln>
            <a:noFill/>
          </a:ln>
        </p:spPr>
        <p:txBody>
          <a:bodyPr spcFirstLastPara="1" wrap="square" lIns="0" tIns="45700" rIns="91425" bIns="45700" anchor="b" anchorCtr="0">
            <a:noAutofit/>
          </a:bodyPr>
          <a:lstStyle>
            <a:lvl1pPr marL="609585" lvl="0" indent="-304792" algn="l">
              <a:lnSpc>
                <a:spcPct val="100000"/>
              </a:lnSpc>
              <a:spcBef>
                <a:spcPts val="400"/>
              </a:spcBef>
              <a:spcAft>
                <a:spcPts val="0"/>
              </a:spcAft>
              <a:buSzPts val="3500"/>
              <a:buNone/>
              <a:defRPr sz="3733">
                <a:solidFill>
                  <a:schemeClr val="accent3"/>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38" name="Google Shape;38;p38"/>
          <p:cNvSpPr txBox="1">
            <a:spLocks noGrp="1"/>
          </p:cNvSpPr>
          <p:nvPr>
            <p:ph type="body" idx="2"/>
          </p:nvPr>
        </p:nvSpPr>
        <p:spPr>
          <a:xfrm>
            <a:off x="5186292" y="5443833"/>
            <a:ext cx="5935569" cy="383116"/>
          </a:xfrm>
          <a:prstGeom prst="rect">
            <a:avLst/>
          </a:prstGeom>
          <a:noFill/>
          <a:ln>
            <a:noFill/>
          </a:ln>
        </p:spPr>
        <p:txBody>
          <a:bodyPr spcFirstLastPara="1" wrap="square" lIns="0" tIns="45700" rIns="91425" bIns="45700" anchor="t" anchorCtr="0">
            <a:normAutofit/>
          </a:bodyPr>
          <a:lstStyle>
            <a:lvl1pPr marL="609585" lvl="0" indent="-304792" algn="l">
              <a:lnSpc>
                <a:spcPct val="100000"/>
              </a:lnSpc>
              <a:spcBef>
                <a:spcPts val="400"/>
              </a:spcBef>
              <a:spcAft>
                <a:spcPts val="0"/>
              </a:spcAft>
              <a:buSzPts val="1500"/>
              <a:buNone/>
              <a:defRPr sz="1600"/>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pic>
        <p:nvPicPr>
          <p:cNvPr id="39" name="Google Shape;39;p38"/>
          <p:cNvPicPr preferRelativeResize="0"/>
          <p:nvPr/>
        </p:nvPicPr>
        <p:blipFill rotWithShape="1">
          <a:blip r:embed="rId2">
            <a:alphaModFix/>
          </a:blip>
          <a:srcRect b="52284"/>
          <a:stretch/>
        </p:blipFill>
        <p:spPr>
          <a:xfrm>
            <a:off x="5203087" y="2168490"/>
            <a:ext cx="4134491" cy="1142057"/>
          </a:xfrm>
          <a:prstGeom prst="rect">
            <a:avLst/>
          </a:prstGeom>
          <a:noFill/>
          <a:ln>
            <a:noFill/>
          </a:ln>
        </p:spPr>
      </p:pic>
      <p:pic>
        <p:nvPicPr>
          <p:cNvPr id="40" name="Google Shape;40;p38"/>
          <p:cNvPicPr preferRelativeResize="0"/>
          <p:nvPr/>
        </p:nvPicPr>
        <p:blipFill rotWithShape="1">
          <a:blip r:embed="rId3">
            <a:alphaModFix/>
          </a:blip>
          <a:srcRect l="38524" t="1211" b="234"/>
          <a:stretch/>
        </p:blipFill>
        <p:spPr>
          <a:xfrm>
            <a:off x="0" y="0"/>
            <a:ext cx="4215435" cy="6858000"/>
          </a:xfrm>
          <a:prstGeom prst="rect">
            <a:avLst/>
          </a:prstGeom>
          <a:noFill/>
          <a:ln>
            <a:noFill/>
          </a:ln>
        </p:spPr>
      </p:pic>
      <p:sp>
        <p:nvSpPr>
          <p:cNvPr id="41" name="Google Shape;41;p38"/>
          <p:cNvSpPr txBox="1">
            <a:spLocks noGrp="1"/>
          </p:cNvSpPr>
          <p:nvPr>
            <p:ph type="body" idx="3"/>
          </p:nvPr>
        </p:nvSpPr>
        <p:spPr>
          <a:xfrm>
            <a:off x="5186289" y="4921157"/>
            <a:ext cx="5935571" cy="466624"/>
          </a:xfrm>
          <a:prstGeom prst="rect">
            <a:avLst/>
          </a:prstGeom>
          <a:noFill/>
          <a:ln>
            <a:noFill/>
          </a:ln>
        </p:spPr>
        <p:txBody>
          <a:bodyPr spcFirstLastPara="1" wrap="square" lIns="0" tIns="45700" rIns="91425" bIns="45700" anchor="t" anchorCtr="0">
            <a:noAutofit/>
          </a:bodyPr>
          <a:lstStyle>
            <a:lvl1pPr marL="609585" lvl="0" indent="-304792" algn="l">
              <a:lnSpc>
                <a:spcPct val="93000"/>
              </a:lnSpc>
              <a:spcBef>
                <a:spcPts val="400"/>
              </a:spcBef>
              <a:spcAft>
                <a:spcPts val="0"/>
              </a:spcAft>
              <a:buSzPts val="2250"/>
              <a:buNone/>
              <a:defRPr sz="2400">
                <a:solidFill>
                  <a:schemeClr val="accent2"/>
                </a:solidFill>
                <a:latin typeface="Arial"/>
                <a:ea typeface="Arial"/>
                <a:cs typeface="Arial"/>
                <a:sym typeface="Aria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64409045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4_Divider 1">
  <p:cSld name="4_Divider 1">
    <p:spTree>
      <p:nvGrpSpPr>
        <p:cNvPr id="1" name="Shape 42"/>
        <p:cNvGrpSpPr/>
        <p:nvPr/>
      </p:nvGrpSpPr>
      <p:grpSpPr>
        <a:xfrm>
          <a:off x="0" y="0"/>
          <a:ext cx="0" cy="0"/>
          <a:chOff x="0" y="0"/>
          <a:chExt cx="0" cy="0"/>
        </a:xfrm>
      </p:grpSpPr>
      <p:grpSp>
        <p:nvGrpSpPr>
          <p:cNvPr id="43" name="Google Shape;43;p39"/>
          <p:cNvGrpSpPr/>
          <p:nvPr/>
        </p:nvGrpSpPr>
        <p:grpSpPr>
          <a:xfrm>
            <a:off x="1" y="-2"/>
            <a:ext cx="12188116" cy="6874571"/>
            <a:chOff x="0" y="-1"/>
            <a:chExt cx="9141087" cy="5155928"/>
          </a:xfrm>
        </p:grpSpPr>
        <p:sp>
          <p:nvSpPr>
            <p:cNvPr id="44" name="Google Shape;44;p39"/>
            <p:cNvSpPr/>
            <p:nvPr/>
          </p:nvSpPr>
          <p:spPr>
            <a:xfrm>
              <a:off x="0" y="0"/>
              <a:ext cx="2348678" cy="3502791"/>
            </a:xfrm>
            <a:custGeom>
              <a:avLst/>
              <a:gdLst/>
              <a:ahLst/>
              <a:cxnLst/>
              <a:rect l="l" t="t" r="r" b="b"/>
              <a:pathLst>
                <a:path w="2348678" h="3502791" extrusionOk="0">
                  <a:moveTo>
                    <a:pt x="0" y="0"/>
                  </a:moveTo>
                  <a:lnTo>
                    <a:pt x="525537" y="0"/>
                  </a:lnTo>
                  <a:lnTo>
                    <a:pt x="477649" y="11761"/>
                  </a:lnTo>
                  <a:cubicBezTo>
                    <a:pt x="337298" y="54090"/>
                    <a:pt x="198160" y="111742"/>
                    <a:pt x="62225" y="183642"/>
                  </a:cubicBezTo>
                  <a:cubicBezTo>
                    <a:pt x="62225" y="183642"/>
                    <a:pt x="58176" y="186913"/>
                    <a:pt x="59890" y="190324"/>
                  </a:cubicBezTo>
                  <a:cubicBezTo>
                    <a:pt x="61604" y="193735"/>
                    <a:pt x="66959" y="192199"/>
                    <a:pt x="66959" y="192199"/>
                  </a:cubicBezTo>
                  <a:cubicBezTo>
                    <a:pt x="514156" y="-7207"/>
                    <a:pt x="986540" y="-35167"/>
                    <a:pt x="1402010" y="154763"/>
                  </a:cubicBezTo>
                  <a:cubicBezTo>
                    <a:pt x="2220361" y="528726"/>
                    <a:pt x="2546084" y="1622623"/>
                    <a:pt x="2229032" y="2734319"/>
                  </a:cubicBezTo>
                  <a:lnTo>
                    <a:pt x="2191499" y="2849202"/>
                  </a:lnTo>
                  <a:lnTo>
                    <a:pt x="2121922" y="2804073"/>
                  </a:lnTo>
                  <a:cubicBezTo>
                    <a:pt x="1801129" y="2602569"/>
                    <a:pt x="1421055" y="2395579"/>
                    <a:pt x="1003565" y="2198977"/>
                  </a:cubicBezTo>
                  <a:cubicBezTo>
                    <a:pt x="1003565" y="2198977"/>
                    <a:pt x="997199" y="2196820"/>
                    <a:pt x="995646" y="2201009"/>
                  </a:cubicBezTo>
                  <a:cubicBezTo>
                    <a:pt x="994090" y="2205199"/>
                    <a:pt x="998896" y="2208929"/>
                    <a:pt x="998896" y="2208929"/>
                  </a:cubicBezTo>
                  <a:cubicBezTo>
                    <a:pt x="1434380" y="2451555"/>
                    <a:pt x="1833684" y="2702502"/>
                    <a:pt x="2137892" y="2923903"/>
                  </a:cubicBezTo>
                  <a:lnTo>
                    <a:pt x="2161363" y="2941446"/>
                  </a:lnTo>
                  <a:lnTo>
                    <a:pt x="2151199" y="2972556"/>
                  </a:lnTo>
                  <a:cubicBezTo>
                    <a:pt x="2121939" y="3051889"/>
                    <a:pt x="2089344" y="3131057"/>
                    <a:pt x="2053361" y="3209803"/>
                  </a:cubicBezTo>
                  <a:cubicBezTo>
                    <a:pt x="2017373" y="3288530"/>
                    <a:pt x="1978850" y="3364970"/>
                    <a:pt x="1938019" y="3438996"/>
                  </a:cubicBezTo>
                  <a:lnTo>
                    <a:pt x="1899637" y="3502791"/>
                  </a:lnTo>
                  <a:lnTo>
                    <a:pt x="1749744" y="3459348"/>
                  </a:lnTo>
                  <a:lnTo>
                    <a:pt x="1608111" y="3415107"/>
                  </a:lnTo>
                  <a:cubicBezTo>
                    <a:pt x="1239845" y="3295233"/>
                    <a:pt x="807151" y="3126085"/>
                    <a:pt x="352814" y="2919107"/>
                  </a:cubicBezTo>
                  <a:cubicBezTo>
                    <a:pt x="277091" y="2884611"/>
                    <a:pt x="202558" y="2849879"/>
                    <a:pt x="129384" y="2815026"/>
                  </a:cubicBezTo>
                  <a:lnTo>
                    <a:pt x="0" y="2752034"/>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45" name="Google Shape;45;p39"/>
            <p:cNvSpPr/>
            <p:nvPr/>
          </p:nvSpPr>
          <p:spPr>
            <a:xfrm>
              <a:off x="0" y="-1"/>
              <a:ext cx="9141087" cy="5155928"/>
            </a:xfrm>
            <a:custGeom>
              <a:avLst/>
              <a:gdLst/>
              <a:ahLst/>
              <a:cxnLst/>
              <a:rect l="l" t="t" r="r" b="b"/>
              <a:pathLst>
                <a:path w="9141087" h="5155928" extrusionOk="0">
                  <a:moveTo>
                    <a:pt x="1526153" y="0"/>
                  </a:moveTo>
                  <a:lnTo>
                    <a:pt x="9141087" y="0"/>
                  </a:lnTo>
                  <a:lnTo>
                    <a:pt x="9141087" y="5154827"/>
                  </a:lnTo>
                  <a:lnTo>
                    <a:pt x="0" y="5154827"/>
                  </a:lnTo>
                  <a:lnTo>
                    <a:pt x="0" y="5146451"/>
                  </a:lnTo>
                  <a:lnTo>
                    <a:pt x="75637" y="5154368"/>
                  </a:lnTo>
                  <a:cubicBezTo>
                    <a:pt x="776345" y="5184094"/>
                    <a:pt x="1521473" y="4787639"/>
                    <a:pt x="2058507" y="4098986"/>
                  </a:cubicBezTo>
                  <a:lnTo>
                    <a:pt x="2157322" y="3961433"/>
                  </a:lnTo>
                  <a:lnTo>
                    <a:pt x="2164242" y="3962746"/>
                  </a:lnTo>
                  <a:lnTo>
                    <a:pt x="2202530" y="3971148"/>
                  </a:lnTo>
                  <a:lnTo>
                    <a:pt x="2280575" y="3984804"/>
                  </a:lnTo>
                  <a:lnTo>
                    <a:pt x="2326734" y="3993557"/>
                  </a:lnTo>
                  <a:lnTo>
                    <a:pt x="2326992" y="3992927"/>
                  </a:lnTo>
                  <a:lnTo>
                    <a:pt x="2387013" y="4003429"/>
                  </a:lnTo>
                  <a:cubicBezTo>
                    <a:pt x="2799150" y="4065178"/>
                    <a:pt x="3079131" y="4031158"/>
                    <a:pt x="3145582" y="3885282"/>
                  </a:cubicBezTo>
                  <a:cubicBezTo>
                    <a:pt x="3218973" y="3724445"/>
                    <a:pt x="3017460" y="3460150"/>
                    <a:pt x="2630604" y="3157424"/>
                  </a:cubicBezTo>
                  <a:lnTo>
                    <a:pt x="2590729" y="3127515"/>
                  </a:lnTo>
                  <a:lnTo>
                    <a:pt x="2667774" y="2889009"/>
                  </a:lnTo>
                  <a:cubicBezTo>
                    <a:pt x="3005732" y="1683964"/>
                    <a:pt x="2631698" y="490305"/>
                    <a:pt x="1719839" y="73550"/>
                  </a:cubicBezTo>
                  <a:lnTo>
                    <a:pt x="1526153"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46" name="Google Shape;46;p39"/>
            <p:cNvSpPr/>
            <p:nvPr/>
          </p:nvSpPr>
          <p:spPr>
            <a:xfrm>
              <a:off x="0" y="3174823"/>
              <a:ext cx="1677049" cy="1665275"/>
            </a:xfrm>
            <a:custGeom>
              <a:avLst/>
              <a:gdLst/>
              <a:ahLst/>
              <a:cxnLst/>
              <a:rect l="l" t="t" r="r" b="b"/>
              <a:pathLst>
                <a:path w="1677049" h="1665275" extrusionOk="0">
                  <a:moveTo>
                    <a:pt x="0" y="0"/>
                  </a:moveTo>
                  <a:lnTo>
                    <a:pt x="55062" y="27525"/>
                  </a:lnTo>
                  <a:cubicBezTo>
                    <a:pt x="140029" y="68726"/>
                    <a:pt x="226710" y="109496"/>
                    <a:pt x="314915" y="149684"/>
                  </a:cubicBezTo>
                  <a:cubicBezTo>
                    <a:pt x="667741" y="310496"/>
                    <a:pt x="1011578" y="446790"/>
                    <a:pt x="1331241" y="555564"/>
                  </a:cubicBezTo>
                  <a:lnTo>
                    <a:pt x="1521376" y="617362"/>
                  </a:lnTo>
                  <a:lnTo>
                    <a:pt x="1521140" y="617775"/>
                  </a:lnTo>
                  <a:lnTo>
                    <a:pt x="1540381" y="623539"/>
                  </a:lnTo>
                  <a:lnTo>
                    <a:pt x="1566219" y="631937"/>
                  </a:lnTo>
                  <a:lnTo>
                    <a:pt x="1666079" y="661195"/>
                  </a:lnTo>
                  <a:lnTo>
                    <a:pt x="1677049" y="664481"/>
                  </a:lnTo>
                  <a:lnTo>
                    <a:pt x="1667186" y="678371"/>
                  </a:lnTo>
                  <a:cubicBezTo>
                    <a:pt x="1224914" y="1253212"/>
                    <a:pt x="632916" y="1612206"/>
                    <a:pt x="58278" y="1663563"/>
                  </a:cubicBezTo>
                  <a:lnTo>
                    <a:pt x="0" y="1665275"/>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47" name="Google Shape;47;p39"/>
            <p:cNvSpPr/>
            <p:nvPr/>
          </p:nvSpPr>
          <p:spPr>
            <a:xfrm>
              <a:off x="2376848" y="3253687"/>
              <a:ext cx="343930" cy="361770"/>
            </a:xfrm>
            <a:custGeom>
              <a:avLst/>
              <a:gdLst/>
              <a:ahLst/>
              <a:cxnLst/>
              <a:rect l="l" t="t" r="r" b="b"/>
              <a:pathLst>
                <a:path w="343930" h="361770" extrusionOk="0">
                  <a:moveTo>
                    <a:pt x="163744" y="0"/>
                  </a:moveTo>
                  <a:lnTo>
                    <a:pt x="178396" y="13750"/>
                  </a:lnTo>
                  <a:cubicBezTo>
                    <a:pt x="304317" y="138942"/>
                    <a:pt x="364544" y="238018"/>
                    <a:pt x="337605" y="297178"/>
                  </a:cubicBezTo>
                  <a:cubicBezTo>
                    <a:pt x="320278" y="335262"/>
                    <a:pt x="269017" y="356259"/>
                    <a:pt x="189169" y="361598"/>
                  </a:cubicBezTo>
                  <a:lnTo>
                    <a:pt x="101228" y="361770"/>
                  </a:lnTo>
                  <a:lnTo>
                    <a:pt x="94227" y="361237"/>
                  </a:lnTo>
                  <a:lnTo>
                    <a:pt x="4676" y="352915"/>
                  </a:lnTo>
                  <a:lnTo>
                    <a:pt x="0" y="352321"/>
                  </a:lnTo>
                  <a:lnTo>
                    <a:pt x="101987" y="150236"/>
                  </a:lnTo>
                  <a:lnTo>
                    <a:pt x="163744"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grpSp>
      <p:sp>
        <p:nvSpPr>
          <p:cNvPr id="48" name="Google Shape;48;p39"/>
          <p:cNvSpPr txBox="1">
            <a:spLocks noGrp="1"/>
          </p:cNvSpPr>
          <p:nvPr>
            <p:ph type="body" idx="1"/>
          </p:nvPr>
        </p:nvSpPr>
        <p:spPr>
          <a:xfrm>
            <a:off x="5186289" y="3547454"/>
            <a:ext cx="5935571" cy="824148"/>
          </a:xfrm>
          <a:prstGeom prst="rect">
            <a:avLst/>
          </a:prstGeom>
          <a:noFill/>
          <a:ln>
            <a:noFill/>
          </a:ln>
        </p:spPr>
        <p:txBody>
          <a:bodyPr spcFirstLastPara="1" wrap="square" lIns="0" tIns="45700" rIns="91425" bIns="45700" anchor="ctr" anchorCtr="0">
            <a:noAutofit/>
          </a:bodyPr>
          <a:lstStyle>
            <a:lvl1pPr marL="609585" lvl="0" indent="-304792" algn="l">
              <a:lnSpc>
                <a:spcPct val="100000"/>
              </a:lnSpc>
              <a:spcBef>
                <a:spcPts val="400"/>
              </a:spcBef>
              <a:spcAft>
                <a:spcPts val="0"/>
              </a:spcAft>
              <a:buSzPts val="3500"/>
              <a:buNone/>
              <a:defRPr sz="3733">
                <a:solidFill>
                  <a:schemeClr val="lt1"/>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49" name="Google Shape;49;p39"/>
          <p:cNvSpPr txBox="1">
            <a:spLocks noGrp="1"/>
          </p:cNvSpPr>
          <p:nvPr>
            <p:ph type="body" idx="2"/>
          </p:nvPr>
        </p:nvSpPr>
        <p:spPr>
          <a:xfrm>
            <a:off x="5186292" y="4408274"/>
            <a:ext cx="5935569" cy="383116"/>
          </a:xfrm>
          <a:prstGeom prst="rect">
            <a:avLst/>
          </a:prstGeom>
          <a:noFill/>
          <a:ln>
            <a:noFill/>
          </a:ln>
        </p:spPr>
        <p:txBody>
          <a:bodyPr spcFirstLastPara="1" wrap="square" lIns="0" tIns="45700" rIns="91425" bIns="45700" anchor="t" anchorCtr="0">
            <a:normAutofit/>
          </a:bodyPr>
          <a:lstStyle>
            <a:lvl1pPr marL="609585" lvl="0" indent="-304792" algn="l">
              <a:lnSpc>
                <a:spcPct val="100000"/>
              </a:lnSpc>
              <a:spcBef>
                <a:spcPts val="400"/>
              </a:spcBef>
              <a:spcAft>
                <a:spcPts val="0"/>
              </a:spcAft>
              <a:buSzPts val="1500"/>
              <a:buNone/>
              <a:defRPr sz="1600">
                <a:solidFill>
                  <a:schemeClr val="lt1"/>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pic>
        <p:nvPicPr>
          <p:cNvPr id="50" name="Google Shape;50;p39"/>
          <p:cNvPicPr preferRelativeResize="0"/>
          <p:nvPr/>
        </p:nvPicPr>
        <p:blipFill rotWithShape="1">
          <a:blip r:embed="rId2">
            <a:alphaModFix/>
          </a:blip>
          <a:srcRect b="52284"/>
          <a:stretch/>
        </p:blipFill>
        <p:spPr>
          <a:xfrm>
            <a:off x="5203087" y="2168490"/>
            <a:ext cx="4134491" cy="1142057"/>
          </a:xfrm>
          <a:prstGeom prst="rect">
            <a:avLst/>
          </a:prstGeom>
          <a:noFill/>
          <a:ln>
            <a:noFill/>
          </a:ln>
        </p:spPr>
      </p:pic>
    </p:spTree>
    <p:extLst>
      <p:ext uri="{BB962C8B-B14F-4D97-AF65-F5344CB8AC3E}">
        <p14:creationId xmlns:p14="http://schemas.microsoft.com/office/powerpoint/2010/main" val="71767113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10_Divider 1">
  <p:cSld name="10_Divider 1">
    <p:spTree>
      <p:nvGrpSpPr>
        <p:cNvPr id="1" name="Shape 51"/>
        <p:cNvGrpSpPr/>
        <p:nvPr/>
      </p:nvGrpSpPr>
      <p:grpSpPr>
        <a:xfrm>
          <a:off x="0" y="0"/>
          <a:ext cx="0" cy="0"/>
          <a:chOff x="0" y="0"/>
          <a:chExt cx="0" cy="0"/>
        </a:xfrm>
      </p:grpSpPr>
      <p:grpSp>
        <p:nvGrpSpPr>
          <p:cNvPr id="52" name="Google Shape;52;p40"/>
          <p:cNvGrpSpPr/>
          <p:nvPr/>
        </p:nvGrpSpPr>
        <p:grpSpPr>
          <a:xfrm>
            <a:off x="1" y="0"/>
            <a:ext cx="12188116" cy="6874571"/>
            <a:chOff x="0" y="-1"/>
            <a:chExt cx="9141087" cy="5155928"/>
          </a:xfrm>
        </p:grpSpPr>
        <p:sp>
          <p:nvSpPr>
            <p:cNvPr id="53" name="Google Shape;53;p40"/>
            <p:cNvSpPr/>
            <p:nvPr/>
          </p:nvSpPr>
          <p:spPr>
            <a:xfrm>
              <a:off x="0" y="0"/>
              <a:ext cx="2348678" cy="3502791"/>
            </a:xfrm>
            <a:custGeom>
              <a:avLst/>
              <a:gdLst/>
              <a:ahLst/>
              <a:cxnLst/>
              <a:rect l="l" t="t" r="r" b="b"/>
              <a:pathLst>
                <a:path w="2348678" h="3502791" extrusionOk="0">
                  <a:moveTo>
                    <a:pt x="0" y="0"/>
                  </a:moveTo>
                  <a:lnTo>
                    <a:pt x="525537" y="0"/>
                  </a:lnTo>
                  <a:lnTo>
                    <a:pt x="477649" y="11761"/>
                  </a:lnTo>
                  <a:cubicBezTo>
                    <a:pt x="337298" y="54090"/>
                    <a:pt x="198160" y="111742"/>
                    <a:pt x="62225" y="183642"/>
                  </a:cubicBezTo>
                  <a:cubicBezTo>
                    <a:pt x="62225" y="183642"/>
                    <a:pt x="58176" y="186913"/>
                    <a:pt x="59890" y="190324"/>
                  </a:cubicBezTo>
                  <a:cubicBezTo>
                    <a:pt x="61604" y="193735"/>
                    <a:pt x="66959" y="192199"/>
                    <a:pt x="66959" y="192199"/>
                  </a:cubicBezTo>
                  <a:cubicBezTo>
                    <a:pt x="514156" y="-7207"/>
                    <a:pt x="986540" y="-35167"/>
                    <a:pt x="1402010" y="154763"/>
                  </a:cubicBezTo>
                  <a:cubicBezTo>
                    <a:pt x="2220361" y="528726"/>
                    <a:pt x="2546084" y="1622623"/>
                    <a:pt x="2229032" y="2734319"/>
                  </a:cubicBezTo>
                  <a:lnTo>
                    <a:pt x="2191499" y="2849202"/>
                  </a:lnTo>
                  <a:lnTo>
                    <a:pt x="2121922" y="2804073"/>
                  </a:lnTo>
                  <a:cubicBezTo>
                    <a:pt x="1801129" y="2602569"/>
                    <a:pt x="1421055" y="2395579"/>
                    <a:pt x="1003565" y="2198977"/>
                  </a:cubicBezTo>
                  <a:cubicBezTo>
                    <a:pt x="1003565" y="2198977"/>
                    <a:pt x="997199" y="2196820"/>
                    <a:pt x="995646" y="2201009"/>
                  </a:cubicBezTo>
                  <a:cubicBezTo>
                    <a:pt x="994090" y="2205199"/>
                    <a:pt x="998896" y="2208929"/>
                    <a:pt x="998896" y="2208929"/>
                  </a:cubicBezTo>
                  <a:cubicBezTo>
                    <a:pt x="1434380" y="2451555"/>
                    <a:pt x="1833684" y="2702502"/>
                    <a:pt x="2137892" y="2923903"/>
                  </a:cubicBezTo>
                  <a:lnTo>
                    <a:pt x="2161363" y="2941446"/>
                  </a:lnTo>
                  <a:lnTo>
                    <a:pt x="2151199" y="2972556"/>
                  </a:lnTo>
                  <a:cubicBezTo>
                    <a:pt x="2121939" y="3051889"/>
                    <a:pt x="2089344" y="3131057"/>
                    <a:pt x="2053361" y="3209803"/>
                  </a:cubicBezTo>
                  <a:cubicBezTo>
                    <a:pt x="2017373" y="3288530"/>
                    <a:pt x="1978850" y="3364970"/>
                    <a:pt x="1938019" y="3438996"/>
                  </a:cubicBezTo>
                  <a:lnTo>
                    <a:pt x="1899637" y="3502791"/>
                  </a:lnTo>
                  <a:lnTo>
                    <a:pt x="1749744" y="3459348"/>
                  </a:lnTo>
                  <a:lnTo>
                    <a:pt x="1608111" y="3415107"/>
                  </a:lnTo>
                  <a:cubicBezTo>
                    <a:pt x="1239845" y="3295233"/>
                    <a:pt x="807151" y="3126085"/>
                    <a:pt x="352814" y="2919107"/>
                  </a:cubicBezTo>
                  <a:cubicBezTo>
                    <a:pt x="277091" y="2884611"/>
                    <a:pt x="202558" y="2849879"/>
                    <a:pt x="129384" y="2815026"/>
                  </a:cubicBezTo>
                  <a:lnTo>
                    <a:pt x="0" y="2752034"/>
                  </a:lnTo>
                  <a:lnTo>
                    <a:pt x="0" y="0"/>
                  </a:lnTo>
                  <a:close/>
                </a:path>
              </a:pathLst>
            </a:custGeom>
            <a:solidFill>
              <a:srgbClr val="B3D0E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54" name="Google Shape;54;p40"/>
            <p:cNvSpPr/>
            <p:nvPr/>
          </p:nvSpPr>
          <p:spPr>
            <a:xfrm>
              <a:off x="0" y="-1"/>
              <a:ext cx="9141087" cy="5155928"/>
            </a:xfrm>
            <a:custGeom>
              <a:avLst/>
              <a:gdLst/>
              <a:ahLst/>
              <a:cxnLst/>
              <a:rect l="l" t="t" r="r" b="b"/>
              <a:pathLst>
                <a:path w="9141087" h="5155928" extrusionOk="0">
                  <a:moveTo>
                    <a:pt x="1526153" y="0"/>
                  </a:moveTo>
                  <a:lnTo>
                    <a:pt x="9141087" y="0"/>
                  </a:lnTo>
                  <a:lnTo>
                    <a:pt x="9141087" y="5154827"/>
                  </a:lnTo>
                  <a:lnTo>
                    <a:pt x="0" y="5154827"/>
                  </a:lnTo>
                  <a:lnTo>
                    <a:pt x="0" y="5146451"/>
                  </a:lnTo>
                  <a:lnTo>
                    <a:pt x="75637" y="5154368"/>
                  </a:lnTo>
                  <a:cubicBezTo>
                    <a:pt x="776345" y="5184094"/>
                    <a:pt x="1521473" y="4787639"/>
                    <a:pt x="2058507" y="4098986"/>
                  </a:cubicBezTo>
                  <a:lnTo>
                    <a:pt x="2157322" y="3961433"/>
                  </a:lnTo>
                  <a:lnTo>
                    <a:pt x="2164242" y="3962746"/>
                  </a:lnTo>
                  <a:lnTo>
                    <a:pt x="2202530" y="3971148"/>
                  </a:lnTo>
                  <a:lnTo>
                    <a:pt x="2280575" y="3984804"/>
                  </a:lnTo>
                  <a:lnTo>
                    <a:pt x="2326734" y="3993557"/>
                  </a:lnTo>
                  <a:lnTo>
                    <a:pt x="2326992" y="3992927"/>
                  </a:lnTo>
                  <a:lnTo>
                    <a:pt x="2387013" y="4003429"/>
                  </a:lnTo>
                  <a:cubicBezTo>
                    <a:pt x="2799150" y="4065178"/>
                    <a:pt x="3079131" y="4031158"/>
                    <a:pt x="3145582" y="3885282"/>
                  </a:cubicBezTo>
                  <a:cubicBezTo>
                    <a:pt x="3218973" y="3724445"/>
                    <a:pt x="3017460" y="3460150"/>
                    <a:pt x="2630604" y="3157424"/>
                  </a:cubicBezTo>
                  <a:lnTo>
                    <a:pt x="2590729" y="3127515"/>
                  </a:lnTo>
                  <a:lnTo>
                    <a:pt x="2667774" y="2889009"/>
                  </a:lnTo>
                  <a:cubicBezTo>
                    <a:pt x="3005732" y="1683964"/>
                    <a:pt x="2631698" y="490305"/>
                    <a:pt x="1719839" y="73550"/>
                  </a:cubicBezTo>
                  <a:lnTo>
                    <a:pt x="1526153" y="0"/>
                  </a:lnTo>
                  <a:close/>
                </a:path>
              </a:pathLst>
            </a:custGeom>
            <a:solidFill>
              <a:srgbClr val="B3D0E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55" name="Google Shape;55;p40"/>
            <p:cNvSpPr/>
            <p:nvPr/>
          </p:nvSpPr>
          <p:spPr>
            <a:xfrm>
              <a:off x="0" y="3174823"/>
              <a:ext cx="1677049" cy="1665275"/>
            </a:xfrm>
            <a:custGeom>
              <a:avLst/>
              <a:gdLst/>
              <a:ahLst/>
              <a:cxnLst/>
              <a:rect l="l" t="t" r="r" b="b"/>
              <a:pathLst>
                <a:path w="1677049" h="1665275" extrusionOk="0">
                  <a:moveTo>
                    <a:pt x="0" y="0"/>
                  </a:moveTo>
                  <a:lnTo>
                    <a:pt x="55062" y="27525"/>
                  </a:lnTo>
                  <a:cubicBezTo>
                    <a:pt x="140029" y="68726"/>
                    <a:pt x="226710" y="109496"/>
                    <a:pt x="314915" y="149684"/>
                  </a:cubicBezTo>
                  <a:cubicBezTo>
                    <a:pt x="667741" y="310496"/>
                    <a:pt x="1011578" y="446790"/>
                    <a:pt x="1331241" y="555564"/>
                  </a:cubicBezTo>
                  <a:lnTo>
                    <a:pt x="1521376" y="617362"/>
                  </a:lnTo>
                  <a:lnTo>
                    <a:pt x="1521140" y="617775"/>
                  </a:lnTo>
                  <a:lnTo>
                    <a:pt x="1540381" y="623539"/>
                  </a:lnTo>
                  <a:lnTo>
                    <a:pt x="1566219" y="631937"/>
                  </a:lnTo>
                  <a:lnTo>
                    <a:pt x="1666079" y="661195"/>
                  </a:lnTo>
                  <a:lnTo>
                    <a:pt x="1677049" y="664481"/>
                  </a:lnTo>
                  <a:lnTo>
                    <a:pt x="1667186" y="678371"/>
                  </a:lnTo>
                  <a:cubicBezTo>
                    <a:pt x="1224914" y="1253212"/>
                    <a:pt x="632916" y="1612206"/>
                    <a:pt x="58278" y="1663563"/>
                  </a:cubicBezTo>
                  <a:lnTo>
                    <a:pt x="0" y="1665275"/>
                  </a:lnTo>
                  <a:lnTo>
                    <a:pt x="0" y="0"/>
                  </a:lnTo>
                  <a:close/>
                </a:path>
              </a:pathLst>
            </a:custGeom>
            <a:solidFill>
              <a:srgbClr val="B3D0E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56" name="Google Shape;56;p40"/>
            <p:cNvSpPr/>
            <p:nvPr/>
          </p:nvSpPr>
          <p:spPr>
            <a:xfrm>
              <a:off x="2376848" y="3253687"/>
              <a:ext cx="343930" cy="361770"/>
            </a:xfrm>
            <a:custGeom>
              <a:avLst/>
              <a:gdLst/>
              <a:ahLst/>
              <a:cxnLst/>
              <a:rect l="l" t="t" r="r" b="b"/>
              <a:pathLst>
                <a:path w="343930" h="361770" extrusionOk="0">
                  <a:moveTo>
                    <a:pt x="163744" y="0"/>
                  </a:moveTo>
                  <a:lnTo>
                    <a:pt x="178396" y="13750"/>
                  </a:lnTo>
                  <a:cubicBezTo>
                    <a:pt x="304317" y="138942"/>
                    <a:pt x="364544" y="238018"/>
                    <a:pt x="337605" y="297178"/>
                  </a:cubicBezTo>
                  <a:cubicBezTo>
                    <a:pt x="320278" y="335262"/>
                    <a:pt x="269017" y="356259"/>
                    <a:pt x="189169" y="361598"/>
                  </a:cubicBezTo>
                  <a:lnTo>
                    <a:pt x="101228" y="361770"/>
                  </a:lnTo>
                  <a:lnTo>
                    <a:pt x="94227" y="361237"/>
                  </a:lnTo>
                  <a:lnTo>
                    <a:pt x="4676" y="352915"/>
                  </a:lnTo>
                  <a:lnTo>
                    <a:pt x="0" y="352321"/>
                  </a:lnTo>
                  <a:lnTo>
                    <a:pt x="101987" y="150236"/>
                  </a:lnTo>
                  <a:lnTo>
                    <a:pt x="163744" y="0"/>
                  </a:lnTo>
                  <a:close/>
                </a:path>
              </a:pathLst>
            </a:custGeom>
            <a:solidFill>
              <a:srgbClr val="B3D0E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grpSp>
      <p:sp>
        <p:nvSpPr>
          <p:cNvPr id="57" name="Google Shape;57;p40"/>
          <p:cNvSpPr txBox="1">
            <a:spLocks noGrp="1"/>
          </p:cNvSpPr>
          <p:nvPr>
            <p:ph type="body" idx="1"/>
          </p:nvPr>
        </p:nvSpPr>
        <p:spPr>
          <a:xfrm>
            <a:off x="5186289" y="3547454"/>
            <a:ext cx="5935571" cy="824148"/>
          </a:xfrm>
          <a:prstGeom prst="rect">
            <a:avLst/>
          </a:prstGeom>
          <a:noFill/>
          <a:ln>
            <a:noFill/>
          </a:ln>
        </p:spPr>
        <p:txBody>
          <a:bodyPr spcFirstLastPara="1" wrap="square" lIns="0" tIns="45700" rIns="91425" bIns="45700" anchor="ctr" anchorCtr="0">
            <a:noAutofit/>
          </a:bodyPr>
          <a:lstStyle>
            <a:lvl1pPr marL="609585" lvl="0" indent="-304792" algn="l">
              <a:lnSpc>
                <a:spcPct val="100000"/>
              </a:lnSpc>
              <a:spcBef>
                <a:spcPts val="400"/>
              </a:spcBef>
              <a:spcAft>
                <a:spcPts val="0"/>
              </a:spcAft>
              <a:buSzPts val="3500"/>
              <a:buNone/>
              <a:defRPr sz="3733">
                <a:solidFill>
                  <a:schemeClr val="dk1"/>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58" name="Google Shape;58;p40"/>
          <p:cNvSpPr txBox="1">
            <a:spLocks noGrp="1"/>
          </p:cNvSpPr>
          <p:nvPr>
            <p:ph type="body" idx="2"/>
          </p:nvPr>
        </p:nvSpPr>
        <p:spPr>
          <a:xfrm>
            <a:off x="5186292" y="4408274"/>
            <a:ext cx="5935569" cy="383116"/>
          </a:xfrm>
          <a:prstGeom prst="rect">
            <a:avLst/>
          </a:prstGeom>
          <a:noFill/>
          <a:ln>
            <a:noFill/>
          </a:ln>
        </p:spPr>
        <p:txBody>
          <a:bodyPr spcFirstLastPara="1" wrap="square" lIns="0" tIns="45700" rIns="91425" bIns="45700" anchor="t" anchorCtr="0">
            <a:normAutofit/>
          </a:bodyPr>
          <a:lstStyle>
            <a:lvl1pPr marL="609585" lvl="0" indent="-304792" algn="l">
              <a:lnSpc>
                <a:spcPct val="100000"/>
              </a:lnSpc>
              <a:spcBef>
                <a:spcPts val="400"/>
              </a:spcBef>
              <a:spcAft>
                <a:spcPts val="0"/>
              </a:spcAft>
              <a:buSzPts val="1500"/>
              <a:buNone/>
              <a:defRPr sz="1600">
                <a:solidFill>
                  <a:schemeClr val="dk1"/>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pic>
        <p:nvPicPr>
          <p:cNvPr id="59" name="Google Shape;59;p40"/>
          <p:cNvPicPr preferRelativeResize="0"/>
          <p:nvPr/>
        </p:nvPicPr>
        <p:blipFill rotWithShape="1">
          <a:blip r:embed="rId2">
            <a:alphaModFix/>
          </a:blip>
          <a:srcRect b="52284"/>
          <a:stretch/>
        </p:blipFill>
        <p:spPr>
          <a:xfrm>
            <a:off x="5203087" y="2168490"/>
            <a:ext cx="4134491" cy="1142057"/>
          </a:xfrm>
          <a:prstGeom prst="rect">
            <a:avLst/>
          </a:prstGeom>
          <a:noFill/>
          <a:ln>
            <a:noFill/>
          </a:ln>
        </p:spPr>
      </p:pic>
    </p:spTree>
    <p:extLst>
      <p:ext uri="{BB962C8B-B14F-4D97-AF65-F5344CB8AC3E}">
        <p14:creationId xmlns:p14="http://schemas.microsoft.com/office/powerpoint/2010/main" val="379886261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5_Divider 1">
  <p:cSld name="5_Divider 1">
    <p:spTree>
      <p:nvGrpSpPr>
        <p:cNvPr id="1" name="Shape 60"/>
        <p:cNvGrpSpPr/>
        <p:nvPr/>
      </p:nvGrpSpPr>
      <p:grpSpPr>
        <a:xfrm>
          <a:off x="0" y="0"/>
          <a:ext cx="0" cy="0"/>
          <a:chOff x="0" y="0"/>
          <a:chExt cx="0" cy="0"/>
        </a:xfrm>
      </p:grpSpPr>
      <p:grpSp>
        <p:nvGrpSpPr>
          <p:cNvPr id="61" name="Google Shape;61;p41"/>
          <p:cNvGrpSpPr/>
          <p:nvPr/>
        </p:nvGrpSpPr>
        <p:grpSpPr>
          <a:xfrm>
            <a:off x="1" y="0"/>
            <a:ext cx="12188116" cy="6874571"/>
            <a:chOff x="0" y="-1"/>
            <a:chExt cx="9141087" cy="5155928"/>
          </a:xfrm>
        </p:grpSpPr>
        <p:sp>
          <p:nvSpPr>
            <p:cNvPr id="62" name="Google Shape;62;p41"/>
            <p:cNvSpPr/>
            <p:nvPr/>
          </p:nvSpPr>
          <p:spPr>
            <a:xfrm>
              <a:off x="0" y="0"/>
              <a:ext cx="2348678" cy="3502791"/>
            </a:xfrm>
            <a:custGeom>
              <a:avLst/>
              <a:gdLst/>
              <a:ahLst/>
              <a:cxnLst/>
              <a:rect l="l" t="t" r="r" b="b"/>
              <a:pathLst>
                <a:path w="2348678" h="3502791" extrusionOk="0">
                  <a:moveTo>
                    <a:pt x="0" y="0"/>
                  </a:moveTo>
                  <a:lnTo>
                    <a:pt x="525537" y="0"/>
                  </a:lnTo>
                  <a:lnTo>
                    <a:pt x="477649" y="11761"/>
                  </a:lnTo>
                  <a:cubicBezTo>
                    <a:pt x="337298" y="54090"/>
                    <a:pt x="198160" y="111742"/>
                    <a:pt x="62225" y="183642"/>
                  </a:cubicBezTo>
                  <a:cubicBezTo>
                    <a:pt x="62225" y="183642"/>
                    <a:pt x="58176" y="186913"/>
                    <a:pt x="59890" y="190324"/>
                  </a:cubicBezTo>
                  <a:cubicBezTo>
                    <a:pt x="61604" y="193735"/>
                    <a:pt x="66959" y="192199"/>
                    <a:pt x="66959" y="192199"/>
                  </a:cubicBezTo>
                  <a:cubicBezTo>
                    <a:pt x="514156" y="-7207"/>
                    <a:pt x="986540" y="-35167"/>
                    <a:pt x="1402010" y="154763"/>
                  </a:cubicBezTo>
                  <a:cubicBezTo>
                    <a:pt x="2220361" y="528726"/>
                    <a:pt x="2546084" y="1622623"/>
                    <a:pt x="2229032" y="2734319"/>
                  </a:cubicBezTo>
                  <a:lnTo>
                    <a:pt x="2191499" y="2849202"/>
                  </a:lnTo>
                  <a:lnTo>
                    <a:pt x="2121922" y="2804073"/>
                  </a:lnTo>
                  <a:cubicBezTo>
                    <a:pt x="1801129" y="2602569"/>
                    <a:pt x="1421055" y="2395579"/>
                    <a:pt x="1003565" y="2198977"/>
                  </a:cubicBezTo>
                  <a:cubicBezTo>
                    <a:pt x="1003565" y="2198977"/>
                    <a:pt x="997199" y="2196820"/>
                    <a:pt x="995646" y="2201009"/>
                  </a:cubicBezTo>
                  <a:cubicBezTo>
                    <a:pt x="994090" y="2205199"/>
                    <a:pt x="998896" y="2208929"/>
                    <a:pt x="998896" y="2208929"/>
                  </a:cubicBezTo>
                  <a:cubicBezTo>
                    <a:pt x="1434380" y="2451555"/>
                    <a:pt x="1833684" y="2702502"/>
                    <a:pt x="2137892" y="2923903"/>
                  </a:cubicBezTo>
                  <a:lnTo>
                    <a:pt x="2161363" y="2941446"/>
                  </a:lnTo>
                  <a:lnTo>
                    <a:pt x="2151199" y="2972556"/>
                  </a:lnTo>
                  <a:cubicBezTo>
                    <a:pt x="2121939" y="3051889"/>
                    <a:pt x="2089344" y="3131057"/>
                    <a:pt x="2053361" y="3209803"/>
                  </a:cubicBezTo>
                  <a:cubicBezTo>
                    <a:pt x="2017373" y="3288530"/>
                    <a:pt x="1978850" y="3364970"/>
                    <a:pt x="1938019" y="3438996"/>
                  </a:cubicBezTo>
                  <a:lnTo>
                    <a:pt x="1899637" y="3502791"/>
                  </a:lnTo>
                  <a:lnTo>
                    <a:pt x="1749744" y="3459348"/>
                  </a:lnTo>
                  <a:lnTo>
                    <a:pt x="1608111" y="3415107"/>
                  </a:lnTo>
                  <a:cubicBezTo>
                    <a:pt x="1239845" y="3295233"/>
                    <a:pt x="807151" y="3126085"/>
                    <a:pt x="352814" y="2919107"/>
                  </a:cubicBezTo>
                  <a:cubicBezTo>
                    <a:pt x="277091" y="2884611"/>
                    <a:pt x="202558" y="2849879"/>
                    <a:pt x="129384" y="2815026"/>
                  </a:cubicBezTo>
                  <a:lnTo>
                    <a:pt x="0" y="2752034"/>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63" name="Google Shape;63;p41"/>
            <p:cNvSpPr/>
            <p:nvPr/>
          </p:nvSpPr>
          <p:spPr>
            <a:xfrm>
              <a:off x="0" y="-1"/>
              <a:ext cx="9141087" cy="5155928"/>
            </a:xfrm>
            <a:custGeom>
              <a:avLst/>
              <a:gdLst/>
              <a:ahLst/>
              <a:cxnLst/>
              <a:rect l="l" t="t" r="r" b="b"/>
              <a:pathLst>
                <a:path w="9141087" h="5155928" extrusionOk="0">
                  <a:moveTo>
                    <a:pt x="1526153" y="0"/>
                  </a:moveTo>
                  <a:lnTo>
                    <a:pt x="9141087" y="0"/>
                  </a:lnTo>
                  <a:lnTo>
                    <a:pt x="9141087" y="5154827"/>
                  </a:lnTo>
                  <a:lnTo>
                    <a:pt x="0" y="5154827"/>
                  </a:lnTo>
                  <a:lnTo>
                    <a:pt x="0" y="5146451"/>
                  </a:lnTo>
                  <a:lnTo>
                    <a:pt x="75637" y="5154368"/>
                  </a:lnTo>
                  <a:cubicBezTo>
                    <a:pt x="776345" y="5184094"/>
                    <a:pt x="1521473" y="4787639"/>
                    <a:pt x="2058507" y="4098986"/>
                  </a:cubicBezTo>
                  <a:lnTo>
                    <a:pt x="2157322" y="3961433"/>
                  </a:lnTo>
                  <a:lnTo>
                    <a:pt x="2164242" y="3962746"/>
                  </a:lnTo>
                  <a:lnTo>
                    <a:pt x="2202530" y="3971148"/>
                  </a:lnTo>
                  <a:lnTo>
                    <a:pt x="2280575" y="3984804"/>
                  </a:lnTo>
                  <a:lnTo>
                    <a:pt x="2326734" y="3993557"/>
                  </a:lnTo>
                  <a:lnTo>
                    <a:pt x="2326992" y="3992927"/>
                  </a:lnTo>
                  <a:lnTo>
                    <a:pt x="2387013" y="4003429"/>
                  </a:lnTo>
                  <a:cubicBezTo>
                    <a:pt x="2799150" y="4065178"/>
                    <a:pt x="3079131" y="4031158"/>
                    <a:pt x="3145582" y="3885282"/>
                  </a:cubicBezTo>
                  <a:cubicBezTo>
                    <a:pt x="3218973" y="3724445"/>
                    <a:pt x="3017460" y="3460150"/>
                    <a:pt x="2630604" y="3157424"/>
                  </a:cubicBezTo>
                  <a:lnTo>
                    <a:pt x="2590729" y="3127515"/>
                  </a:lnTo>
                  <a:lnTo>
                    <a:pt x="2667774" y="2889009"/>
                  </a:lnTo>
                  <a:cubicBezTo>
                    <a:pt x="3005732" y="1683964"/>
                    <a:pt x="2631698" y="490305"/>
                    <a:pt x="1719839" y="73550"/>
                  </a:cubicBezTo>
                  <a:lnTo>
                    <a:pt x="152615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64" name="Google Shape;64;p41"/>
            <p:cNvSpPr/>
            <p:nvPr/>
          </p:nvSpPr>
          <p:spPr>
            <a:xfrm>
              <a:off x="0" y="3174823"/>
              <a:ext cx="1677049" cy="1665275"/>
            </a:xfrm>
            <a:custGeom>
              <a:avLst/>
              <a:gdLst/>
              <a:ahLst/>
              <a:cxnLst/>
              <a:rect l="l" t="t" r="r" b="b"/>
              <a:pathLst>
                <a:path w="1677049" h="1665275" extrusionOk="0">
                  <a:moveTo>
                    <a:pt x="0" y="0"/>
                  </a:moveTo>
                  <a:lnTo>
                    <a:pt x="55062" y="27525"/>
                  </a:lnTo>
                  <a:cubicBezTo>
                    <a:pt x="140029" y="68726"/>
                    <a:pt x="226710" y="109496"/>
                    <a:pt x="314915" y="149684"/>
                  </a:cubicBezTo>
                  <a:cubicBezTo>
                    <a:pt x="667741" y="310496"/>
                    <a:pt x="1011578" y="446790"/>
                    <a:pt x="1331241" y="555564"/>
                  </a:cubicBezTo>
                  <a:lnTo>
                    <a:pt x="1521376" y="617362"/>
                  </a:lnTo>
                  <a:lnTo>
                    <a:pt x="1521140" y="617775"/>
                  </a:lnTo>
                  <a:lnTo>
                    <a:pt x="1540381" y="623539"/>
                  </a:lnTo>
                  <a:lnTo>
                    <a:pt x="1566219" y="631937"/>
                  </a:lnTo>
                  <a:lnTo>
                    <a:pt x="1666079" y="661195"/>
                  </a:lnTo>
                  <a:lnTo>
                    <a:pt x="1677049" y="664481"/>
                  </a:lnTo>
                  <a:lnTo>
                    <a:pt x="1667186" y="678371"/>
                  </a:lnTo>
                  <a:cubicBezTo>
                    <a:pt x="1224914" y="1253212"/>
                    <a:pt x="632916" y="1612206"/>
                    <a:pt x="58278" y="1663563"/>
                  </a:cubicBezTo>
                  <a:lnTo>
                    <a:pt x="0" y="1665275"/>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65" name="Google Shape;65;p41"/>
            <p:cNvSpPr/>
            <p:nvPr/>
          </p:nvSpPr>
          <p:spPr>
            <a:xfrm>
              <a:off x="2376848" y="3253687"/>
              <a:ext cx="343930" cy="361770"/>
            </a:xfrm>
            <a:custGeom>
              <a:avLst/>
              <a:gdLst/>
              <a:ahLst/>
              <a:cxnLst/>
              <a:rect l="l" t="t" r="r" b="b"/>
              <a:pathLst>
                <a:path w="343930" h="361770" extrusionOk="0">
                  <a:moveTo>
                    <a:pt x="163744" y="0"/>
                  </a:moveTo>
                  <a:lnTo>
                    <a:pt x="178396" y="13750"/>
                  </a:lnTo>
                  <a:cubicBezTo>
                    <a:pt x="304317" y="138942"/>
                    <a:pt x="364544" y="238018"/>
                    <a:pt x="337605" y="297178"/>
                  </a:cubicBezTo>
                  <a:cubicBezTo>
                    <a:pt x="320278" y="335262"/>
                    <a:pt x="269017" y="356259"/>
                    <a:pt x="189169" y="361598"/>
                  </a:cubicBezTo>
                  <a:lnTo>
                    <a:pt x="101228" y="361770"/>
                  </a:lnTo>
                  <a:lnTo>
                    <a:pt x="94227" y="361237"/>
                  </a:lnTo>
                  <a:lnTo>
                    <a:pt x="4676" y="352915"/>
                  </a:lnTo>
                  <a:lnTo>
                    <a:pt x="0" y="352321"/>
                  </a:lnTo>
                  <a:lnTo>
                    <a:pt x="101987" y="150236"/>
                  </a:lnTo>
                  <a:lnTo>
                    <a:pt x="163744"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grpSp>
      <p:sp>
        <p:nvSpPr>
          <p:cNvPr id="66" name="Google Shape;66;p41"/>
          <p:cNvSpPr txBox="1">
            <a:spLocks noGrp="1"/>
          </p:cNvSpPr>
          <p:nvPr>
            <p:ph type="body" idx="1"/>
          </p:nvPr>
        </p:nvSpPr>
        <p:spPr>
          <a:xfrm>
            <a:off x="5186289" y="3547454"/>
            <a:ext cx="5935571" cy="824148"/>
          </a:xfrm>
          <a:prstGeom prst="rect">
            <a:avLst/>
          </a:prstGeom>
          <a:noFill/>
          <a:ln>
            <a:noFill/>
          </a:ln>
        </p:spPr>
        <p:txBody>
          <a:bodyPr spcFirstLastPara="1" wrap="square" lIns="0" tIns="45700" rIns="91425" bIns="45700" anchor="ctr" anchorCtr="0">
            <a:noAutofit/>
          </a:bodyPr>
          <a:lstStyle>
            <a:lvl1pPr marL="609585" lvl="0" indent="-304792" algn="l">
              <a:lnSpc>
                <a:spcPct val="100000"/>
              </a:lnSpc>
              <a:spcBef>
                <a:spcPts val="400"/>
              </a:spcBef>
              <a:spcAft>
                <a:spcPts val="0"/>
              </a:spcAft>
              <a:buSzPts val="3500"/>
              <a:buNone/>
              <a:defRPr sz="3733">
                <a:solidFill>
                  <a:schemeClr val="lt1"/>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67" name="Google Shape;67;p41"/>
          <p:cNvSpPr txBox="1">
            <a:spLocks noGrp="1"/>
          </p:cNvSpPr>
          <p:nvPr>
            <p:ph type="body" idx="2"/>
          </p:nvPr>
        </p:nvSpPr>
        <p:spPr>
          <a:xfrm>
            <a:off x="5186292" y="4408274"/>
            <a:ext cx="5935569" cy="383116"/>
          </a:xfrm>
          <a:prstGeom prst="rect">
            <a:avLst/>
          </a:prstGeom>
          <a:noFill/>
          <a:ln>
            <a:noFill/>
          </a:ln>
        </p:spPr>
        <p:txBody>
          <a:bodyPr spcFirstLastPara="1" wrap="square" lIns="0" tIns="45700" rIns="91425" bIns="45700" anchor="t" anchorCtr="0">
            <a:normAutofit/>
          </a:bodyPr>
          <a:lstStyle>
            <a:lvl1pPr marL="609585" lvl="0" indent="-304792" algn="l">
              <a:lnSpc>
                <a:spcPct val="100000"/>
              </a:lnSpc>
              <a:spcBef>
                <a:spcPts val="400"/>
              </a:spcBef>
              <a:spcAft>
                <a:spcPts val="0"/>
              </a:spcAft>
              <a:buSzPts val="1500"/>
              <a:buNone/>
              <a:defRPr sz="1600">
                <a:solidFill>
                  <a:schemeClr val="lt1"/>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pic>
        <p:nvPicPr>
          <p:cNvPr id="68" name="Google Shape;68;p41"/>
          <p:cNvPicPr preferRelativeResize="0"/>
          <p:nvPr/>
        </p:nvPicPr>
        <p:blipFill rotWithShape="1">
          <a:blip r:embed="rId2">
            <a:alphaModFix/>
          </a:blip>
          <a:srcRect b="52284"/>
          <a:stretch/>
        </p:blipFill>
        <p:spPr>
          <a:xfrm>
            <a:off x="5203087" y="2168490"/>
            <a:ext cx="4134491" cy="1142057"/>
          </a:xfrm>
          <a:prstGeom prst="rect">
            <a:avLst/>
          </a:prstGeom>
          <a:noFill/>
          <a:ln>
            <a:noFill/>
          </a:ln>
        </p:spPr>
      </p:pic>
    </p:spTree>
    <p:extLst>
      <p:ext uri="{BB962C8B-B14F-4D97-AF65-F5344CB8AC3E}">
        <p14:creationId xmlns:p14="http://schemas.microsoft.com/office/powerpoint/2010/main" val="401939059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Image Caption">
  <p:cSld name="Image Caption">
    <p:spTree>
      <p:nvGrpSpPr>
        <p:cNvPr id="1" name="Shape 69"/>
        <p:cNvGrpSpPr/>
        <p:nvPr/>
      </p:nvGrpSpPr>
      <p:grpSpPr>
        <a:xfrm>
          <a:off x="0" y="0"/>
          <a:ext cx="0" cy="0"/>
          <a:chOff x="0" y="0"/>
          <a:chExt cx="0" cy="0"/>
        </a:xfrm>
      </p:grpSpPr>
      <p:sp>
        <p:nvSpPr>
          <p:cNvPr id="70" name="Google Shape;70;p42"/>
          <p:cNvSpPr>
            <a:spLocks noGrp="1"/>
          </p:cNvSpPr>
          <p:nvPr>
            <p:ph type="pic" idx="2"/>
          </p:nvPr>
        </p:nvSpPr>
        <p:spPr>
          <a:xfrm>
            <a:off x="656074" y="1352551"/>
            <a:ext cx="7744183" cy="4609337"/>
          </a:xfrm>
          <a:prstGeom prst="rect">
            <a:avLst/>
          </a:prstGeom>
          <a:noFill/>
          <a:ln>
            <a:noFill/>
          </a:ln>
        </p:spPr>
      </p:sp>
      <p:sp>
        <p:nvSpPr>
          <p:cNvPr id="71" name="Google Shape;71;p42"/>
          <p:cNvSpPr txBox="1">
            <a:spLocks noGrp="1"/>
          </p:cNvSpPr>
          <p:nvPr>
            <p:ph type="body" idx="1"/>
          </p:nvPr>
        </p:nvSpPr>
        <p:spPr>
          <a:xfrm>
            <a:off x="8592277" y="1352551"/>
            <a:ext cx="2924507" cy="4609337"/>
          </a:xfrm>
          <a:prstGeom prst="rect">
            <a:avLst/>
          </a:prstGeom>
          <a:noFill/>
          <a:ln>
            <a:noFill/>
          </a:ln>
        </p:spPr>
        <p:txBody>
          <a:bodyPr spcFirstLastPara="1" wrap="square" lIns="0" tIns="0" rIns="0" bIns="0" anchor="t" anchorCtr="0">
            <a:noAutofit/>
          </a:bodyPr>
          <a:lstStyle>
            <a:lvl1pPr marL="609585" lvl="0" indent="-304792" algn="l">
              <a:lnSpc>
                <a:spcPct val="100000"/>
              </a:lnSpc>
              <a:spcBef>
                <a:spcPts val="400"/>
              </a:spcBef>
              <a:spcAft>
                <a:spcPts val="0"/>
              </a:spcAft>
              <a:buSzPts val="1500"/>
              <a:buNone/>
              <a:defRPr sz="1600">
                <a:solidFill>
                  <a:schemeClr val="l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72" name="Google Shape;72;p42"/>
          <p:cNvSpPr txBox="1">
            <a:spLocks noGrp="1"/>
          </p:cNvSpPr>
          <p:nvPr>
            <p:ph type="sldNum" idx="12"/>
          </p:nvPr>
        </p:nvSpPr>
        <p:spPr>
          <a:xfrm>
            <a:off x="10896533" y="6308723"/>
            <a:ext cx="620251" cy="366183"/>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73" name="Google Shape;73;p42"/>
          <p:cNvSpPr txBox="1">
            <a:spLocks noGrp="1"/>
          </p:cNvSpPr>
          <p:nvPr>
            <p:ph type="title"/>
          </p:nvPr>
        </p:nvSpPr>
        <p:spPr>
          <a:xfrm>
            <a:off x="666752" y="366186"/>
            <a:ext cx="10850033" cy="74506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2400"/>
              <a:buFont typeface="Arial"/>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2"/>
          <p:cNvSpPr txBox="1">
            <a:spLocks noGrp="1"/>
          </p:cNvSpPr>
          <p:nvPr>
            <p:ph type="body" idx="3"/>
          </p:nvPr>
        </p:nvSpPr>
        <p:spPr>
          <a:xfrm>
            <a:off x="2244695" y="6308723"/>
            <a:ext cx="8512469" cy="366183"/>
          </a:xfrm>
          <a:prstGeom prst="rect">
            <a:avLst/>
          </a:prstGeom>
          <a:noFill/>
          <a:ln>
            <a:noFill/>
          </a:ln>
        </p:spPr>
        <p:txBody>
          <a:bodyPr spcFirstLastPara="1" wrap="square" lIns="0" tIns="45700" rIns="91425" bIns="45700" anchor="ctr" anchorCtr="0">
            <a:noAutofit/>
          </a:bodyPr>
          <a:lstStyle>
            <a:lvl1pPr marL="609585" lvl="0" indent="-304792" algn="r">
              <a:lnSpc>
                <a:spcPct val="100000"/>
              </a:lnSpc>
              <a:spcBef>
                <a:spcPts val="400"/>
              </a:spcBef>
              <a:spcAft>
                <a:spcPts val="0"/>
              </a:spcAft>
              <a:buSzPts val="1000"/>
              <a:buNone/>
              <a:defRPr sz="1067">
                <a:solidFill>
                  <a:schemeClr val="l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216307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3_Image Caption">
  <p:cSld name="3_Image Caption">
    <p:spTree>
      <p:nvGrpSpPr>
        <p:cNvPr id="1" name="Shape 75"/>
        <p:cNvGrpSpPr/>
        <p:nvPr/>
      </p:nvGrpSpPr>
      <p:grpSpPr>
        <a:xfrm>
          <a:off x="0" y="0"/>
          <a:ext cx="0" cy="0"/>
          <a:chOff x="0" y="0"/>
          <a:chExt cx="0" cy="0"/>
        </a:xfrm>
      </p:grpSpPr>
      <p:sp>
        <p:nvSpPr>
          <p:cNvPr id="76" name="Google Shape;76;p43"/>
          <p:cNvSpPr>
            <a:spLocks noGrp="1"/>
          </p:cNvSpPr>
          <p:nvPr>
            <p:ph type="pic" idx="2"/>
          </p:nvPr>
        </p:nvSpPr>
        <p:spPr>
          <a:xfrm>
            <a:off x="656074" y="1352552"/>
            <a:ext cx="5342391" cy="4152899"/>
          </a:xfrm>
          <a:prstGeom prst="rect">
            <a:avLst/>
          </a:prstGeom>
          <a:noFill/>
          <a:ln>
            <a:noFill/>
          </a:ln>
        </p:spPr>
      </p:sp>
      <p:sp>
        <p:nvSpPr>
          <p:cNvPr id="77" name="Google Shape;77;p43"/>
          <p:cNvSpPr txBox="1">
            <a:spLocks noGrp="1"/>
          </p:cNvSpPr>
          <p:nvPr>
            <p:ph type="body" idx="1"/>
          </p:nvPr>
        </p:nvSpPr>
        <p:spPr>
          <a:xfrm>
            <a:off x="656074" y="5505449"/>
            <a:ext cx="5342391" cy="456440"/>
          </a:xfrm>
          <a:prstGeom prst="rect">
            <a:avLst/>
          </a:prstGeom>
          <a:noFill/>
          <a:ln>
            <a:noFill/>
          </a:ln>
        </p:spPr>
        <p:txBody>
          <a:bodyPr spcFirstLastPara="1" wrap="square" lIns="0" tIns="0" rIns="0" bIns="0" anchor="ctr" anchorCtr="0">
            <a:noAutofit/>
          </a:bodyPr>
          <a:lstStyle>
            <a:lvl1pPr marL="609585" lvl="0" indent="-304792" algn="ctr">
              <a:lnSpc>
                <a:spcPct val="100000"/>
              </a:lnSpc>
              <a:spcBef>
                <a:spcPts val="400"/>
              </a:spcBef>
              <a:spcAft>
                <a:spcPts val="0"/>
              </a:spcAft>
              <a:buSzPts val="1500"/>
              <a:buNone/>
              <a:defRPr sz="1600">
                <a:solidFill>
                  <a:schemeClr val="l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78" name="Google Shape;78;p43"/>
          <p:cNvSpPr txBox="1">
            <a:spLocks noGrp="1"/>
          </p:cNvSpPr>
          <p:nvPr>
            <p:ph type="sldNum" idx="12"/>
          </p:nvPr>
        </p:nvSpPr>
        <p:spPr>
          <a:xfrm>
            <a:off x="10896533" y="6308723"/>
            <a:ext cx="620251" cy="366183"/>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79" name="Google Shape;79;p43"/>
          <p:cNvSpPr txBox="1">
            <a:spLocks noGrp="1"/>
          </p:cNvSpPr>
          <p:nvPr>
            <p:ph type="title"/>
          </p:nvPr>
        </p:nvSpPr>
        <p:spPr>
          <a:xfrm>
            <a:off x="666752" y="366186"/>
            <a:ext cx="10850033" cy="74506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2400"/>
              <a:buFont typeface="Arial"/>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3"/>
          <p:cNvSpPr>
            <a:spLocks noGrp="1"/>
          </p:cNvSpPr>
          <p:nvPr>
            <p:ph type="pic" idx="3"/>
          </p:nvPr>
        </p:nvSpPr>
        <p:spPr>
          <a:xfrm>
            <a:off x="6166858" y="1352552"/>
            <a:ext cx="5342391" cy="4152899"/>
          </a:xfrm>
          <a:prstGeom prst="rect">
            <a:avLst/>
          </a:prstGeom>
          <a:noFill/>
          <a:ln>
            <a:noFill/>
          </a:ln>
        </p:spPr>
      </p:sp>
      <p:sp>
        <p:nvSpPr>
          <p:cNvPr id="81" name="Google Shape;81;p43"/>
          <p:cNvSpPr txBox="1">
            <a:spLocks noGrp="1"/>
          </p:cNvSpPr>
          <p:nvPr>
            <p:ph type="body" idx="4"/>
          </p:nvPr>
        </p:nvSpPr>
        <p:spPr>
          <a:xfrm>
            <a:off x="6166858" y="5505449"/>
            <a:ext cx="5342391" cy="456440"/>
          </a:xfrm>
          <a:prstGeom prst="rect">
            <a:avLst/>
          </a:prstGeom>
          <a:noFill/>
          <a:ln>
            <a:noFill/>
          </a:ln>
        </p:spPr>
        <p:txBody>
          <a:bodyPr spcFirstLastPara="1" wrap="square" lIns="0" tIns="0" rIns="0" bIns="0" anchor="ctr" anchorCtr="0">
            <a:noAutofit/>
          </a:bodyPr>
          <a:lstStyle>
            <a:lvl1pPr marL="609585" lvl="0" indent="-304792" algn="ctr">
              <a:lnSpc>
                <a:spcPct val="100000"/>
              </a:lnSpc>
              <a:spcBef>
                <a:spcPts val="400"/>
              </a:spcBef>
              <a:spcAft>
                <a:spcPts val="0"/>
              </a:spcAft>
              <a:buSzPts val="1500"/>
              <a:buNone/>
              <a:defRPr sz="1600">
                <a:solidFill>
                  <a:schemeClr val="l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82" name="Google Shape;82;p43"/>
          <p:cNvSpPr txBox="1">
            <a:spLocks noGrp="1"/>
          </p:cNvSpPr>
          <p:nvPr>
            <p:ph type="body" idx="5"/>
          </p:nvPr>
        </p:nvSpPr>
        <p:spPr>
          <a:xfrm>
            <a:off x="2244695" y="6308723"/>
            <a:ext cx="8512469" cy="366183"/>
          </a:xfrm>
          <a:prstGeom prst="rect">
            <a:avLst/>
          </a:prstGeom>
          <a:noFill/>
          <a:ln>
            <a:noFill/>
          </a:ln>
        </p:spPr>
        <p:txBody>
          <a:bodyPr spcFirstLastPara="1" wrap="square" lIns="0" tIns="45700" rIns="91425" bIns="45700" anchor="ctr" anchorCtr="0">
            <a:noAutofit/>
          </a:bodyPr>
          <a:lstStyle>
            <a:lvl1pPr marL="609585" lvl="0" indent="-304792" algn="r">
              <a:lnSpc>
                <a:spcPct val="100000"/>
              </a:lnSpc>
              <a:spcBef>
                <a:spcPts val="400"/>
              </a:spcBef>
              <a:spcAft>
                <a:spcPts val="0"/>
              </a:spcAft>
              <a:buSzPts val="1000"/>
              <a:buNone/>
              <a:defRPr sz="1067">
                <a:solidFill>
                  <a:schemeClr val="l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2066750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2_Image Caption">
  <p:cSld name="2_Image Caption">
    <p:spTree>
      <p:nvGrpSpPr>
        <p:cNvPr id="1" name="Shape 83"/>
        <p:cNvGrpSpPr/>
        <p:nvPr/>
      </p:nvGrpSpPr>
      <p:grpSpPr>
        <a:xfrm>
          <a:off x="0" y="0"/>
          <a:ext cx="0" cy="0"/>
          <a:chOff x="0" y="0"/>
          <a:chExt cx="0" cy="0"/>
        </a:xfrm>
      </p:grpSpPr>
      <p:sp>
        <p:nvSpPr>
          <p:cNvPr id="84" name="Google Shape;84;p44"/>
          <p:cNvSpPr>
            <a:spLocks noGrp="1"/>
          </p:cNvSpPr>
          <p:nvPr>
            <p:ph type="pic" idx="2"/>
          </p:nvPr>
        </p:nvSpPr>
        <p:spPr>
          <a:xfrm>
            <a:off x="656074" y="1352552"/>
            <a:ext cx="3519713" cy="4152899"/>
          </a:xfrm>
          <a:prstGeom prst="rect">
            <a:avLst/>
          </a:prstGeom>
          <a:noFill/>
          <a:ln>
            <a:noFill/>
          </a:ln>
        </p:spPr>
      </p:sp>
      <p:sp>
        <p:nvSpPr>
          <p:cNvPr id="85" name="Google Shape;85;p44"/>
          <p:cNvSpPr txBox="1">
            <a:spLocks noGrp="1"/>
          </p:cNvSpPr>
          <p:nvPr>
            <p:ph type="body" idx="1"/>
          </p:nvPr>
        </p:nvSpPr>
        <p:spPr>
          <a:xfrm>
            <a:off x="656074" y="5505449"/>
            <a:ext cx="3519713" cy="456440"/>
          </a:xfrm>
          <a:prstGeom prst="rect">
            <a:avLst/>
          </a:prstGeom>
          <a:noFill/>
          <a:ln>
            <a:noFill/>
          </a:ln>
        </p:spPr>
        <p:txBody>
          <a:bodyPr spcFirstLastPara="1" wrap="square" lIns="0" tIns="0" rIns="0" bIns="0" anchor="ctr" anchorCtr="0">
            <a:noAutofit/>
          </a:bodyPr>
          <a:lstStyle>
            <a:lvl1pPr marL="609585" lvl="0" indent="-304792" algn="ctr">
              <a:lnSpc>
                <a:spcPct val="100000"/>
              </a:lnSpc>
              <a:spcBef>
                <a:spcPts val="400"/>
              </a:spcBef>
              <a:spcAft>
                <a:spcPts val="0"/>
              </a:spcAft>
              <a:buSzPts val="1500"/>
              <a:buNone/>
              <a:defRPr sz="1600">
                <a:solidFill>
                  <a:schemeClr val="l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86" name="Google Shape;86;p44"/>
          <p:cNvSpPr txBox="1">
            <a:spLocks noGrp="1"/>
          </p:cNvSpPr>
          <p:nvPr>
            <p:ph type="sldNum" idx="12"/>
          </p:nvPr>
        </p:nvSpPr>
        <p:spPr>
          <a:xfrm>
            <a:off x="10896533" y="6308723"/>
            <a:ext cx="620251" cy="366183"/>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87" name="Google Shape;87;p44"/>
          <p:cNvSpPr txBox="1">
            <a:spLocks noGrp="1"/>
          </p:cNvSpPr>
          <p:nvPr>
            <p:ph type="title"/>
          </p:nvPr>
        </p:nvSpPr>
        <p:spPr>
          <a:xfrm>
            <a:off x="666752" y="366186"/>
            <a:ext cx="10850033" cy="74506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2400"/>
              <a:buFont typeface="Arial"/>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44"/>
          <p:cNvSpPr>
            <a:spLocks noGrp="1"/>
          </p:cNvSpPr>
          <p:nvPr>
            <p:ph type="pic" idx="3"/>
          </p:nvPr>
        </p:nvSpPr>
        <p:spPr>
          <a:xfrm>
            <a:off x="4319770" y="1352552"/>
            <a:ext cx="3519713" cy="4152899"/>
          </a:xfrm>
          <a:prstGeom prst="rect">
            <a:avLst/>
          </a:prstGeom>
          <a:noFill/>
          <a:ln>
            <a:noFill/>
          </a:ln>
        </p:spPr>
      </p:sp>
      <p:sp>
        <p:nvSpPr>
          <p:cNvPr id="89" name="Google Shape;89;p44"/>
          <p:cNvSpPr txBox="1">
            <a:spLocks noGrp="1"/>
          </p:cNvSpPr>
          <p:nvPr>
            <p:ph type="body" idx="4"/>
          </p:nvPr>
        </p:nvSpPr>
        <p:spPr>
          <a:xfrm>
            <a:off x="4319770" y="5505449"/>
            <a:ext cx="3519713" cy="456440"/>
          </a:xfrm>
          <a:prstGeom prst="rect">
            <a:avLst/>
          </a:prstGeom>
          <a:noFill/>
          <a:ln>
            <a:noFill/>
          </a:ln>
        </p:spPr>
        <p:txBody>
          <a:bodyPr spcFirstLastPara="1" wrap="square" lIns="0" tIns="0" rIns="0" bIns="0" anchor="ctr" anchorCtr="0">
            <a:noAutofit/>
          </a:bodyPr>
          <a:lstStyle>
            <a:lvl1pPr marL="609585" lvl="0" indent="-304792" algn="ctr">
              <a:lnSpc>
                <a:spcPct val="100000"/>
              </a:lnSpc>
              <a:spcBef>
                <a:spcPts val="400"/>
              </a:spcBef>
              <a:spcAft>
                <a:spcPts val="0"/>
              </a:spcAft>
              <a:buSzPts val="1500"/>
              <a:buNone/>
              <a:defRPr sz="1600">
                <a:solidFill>
                  <a:schemeClr val="l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90" name="Google Shape;90;p44"/>
          <p:cNvSpPr>
            <a:spLocks noGrp="1"/>
          </p:cNvSpPr>
          <p:nvPr>
            <p:ph type="pic" idx="5"/>
          </p:nvPr>
        </p:nvSpPr>
        <p:spPr>
          <a:xfrm>
            <a:off x="7983466" y="1352552"/>
            <a:ext cx="3519713" cy="4152899"/>
          </a:xfrm>
          <a:prstGeom prst="rect">
            <a:avLst/>
          </a:prstGeom>
          <a:noFill/>
          <a:ln>
            <a:noFill/>
          </a:ln>
        </p:spPr>
      </p:sp>
      <p:sp>
        <p:nvSpPr>
          <p:cNvPr id="91" name="Google Shape;91;p44"/>
          <p:cNvSpPr txBox="1">
            <a:spLocks noGrp="1"/>
          </p:cNvSpPr>
          <p:nvPr>
            <p:ph type="body" idx="6"/>
          </p:nvPr>
        </p:nvSpPr>
        <p:spPr>
          <a:xfrm>
            <a:off x="7983466" y="5505449"/>
            <a:ext cx="3519713" cy="456440"/>
          </a:xfrm>
          <a:prstGeom prst="rect">
            <a:avLst/>
          </a:prstGeom>
          <a:noFill/>
          <a:ln>
            <a:noFill/>
          </a:ln>
        </p:spPr>
        <p:txBody>
          <a:bodyPr spcFirstLastPara="1" wrap="square" lIns="0" tIns="0" rIns="0" bIns="0" anchor="ctr" anchorCtr="0">
            <a:noAutofit/>
          </a:bodyPr>
          <a:lstStyle>
            <a:lvl1pPr marL="609585" lvl="0" indent="-304792" algn="ctr">
              <a:lnSpc>
                <a:spcPct val="100000"/>
              </a:lnSpc>
              <a:spcBef>
                <a:spcPts val="400"/>
              </a:spcBef>
              <a:spcAft>
                <a:spcPts val="0"/>
              </a:spcAft>
              <a:buSzPts val="1500"/>
              <a:buNone/>
              <a:defRPr sz="1600">
                <a:solidFill>
                  <a:schemeClr val="l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92" name="Google Shape;92;p44"/>
          <p:cNvSpPr txBox="1">
            <a:spLocks noGrp="1"/>
          </p:cNvSpPr>
          <p:nvPr>
            <p:ph type="body" idx="7"/>
          </p:nvPr>
        </p:nvSpPr>
        <p:spPr>
          <a:xfrm>
            <a:off x="2244695" y="6308723"/>
            <a:ext cx="8512469" cy="366183"/>
          </a:xfrm>
          <a:prstGeom prst="rect">
            <a:avLst/>
          </a:prstGeom>
          <a:noFill/>
          <a:ln>
            <a:noFill/>
          </a:ln>
        </p:spPr>
        <p:txBody>
          <a:bodyPr spcFirstLastPara="1" wrap="square" lIns="0" tIns="45700" rIns="91425" bIns="45700" anchor="ctr" anchorCtr="0">
            <a:noAutofit/>
          </a:bodyPr>
          <a:lstStyle>
            <a:lvl1pPr marL="609585" lvl="0" indent="-304792" algn="r">
              <a:lnSpc>
                <a:spcPct val="100000"/>
              </a:lnSpc>
              <a:spcBef>
                <a:spcPts val="400"/>
              </a:spcBef>
              <a:spcAft>
                <a:spcPts val="0"/>
              </a:spcAft>
              <a:buSzPts val="1000"/>
              <a:buNone/>
              <a:defRPr sz="1067">
                <a:solidFill>
                  <a:schemeClr val="l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2539718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ext with Chart">
  <p:cSld name="Text with Chart">
    <p:spTree>
      <p:nvGrpSpPr>
        <p:cNvPr id="1" name="Shape 93"/>
        <p:cNvGrpSpPr/>
        <p:nvPr/>
      </p:nvGrpSpPr>
      <p:grpSpPr>
        <a:xfrm>
          <a:off x="0" y="0"/>
          <a:ext cx="0" cy="0"/>
          <a:chOff x="0" y="0"/>
          <a:chExt cx="0" cy="0"/>
        </a:xfrm>
      </p:grpSpPr>
      <p:sp>
        <p:nvSpPr>
          <p:cNvPr id="94" name="Google Shape;94;p45"/>
          <p:cNvSpPr txBox="1">
            <a:spLocks noGrp="1"/>
          </p:cNvSpPr>
          <p:nvPr>
            <p:ph type="body" idx="1"/>
          </p:nvPr>
        </p:nvSpPr>
        <p:spPr>
          <a:xfrm>
            <a:off x="666751" y="1352552"/>
            <a:ext cx="3509036" cy="4809065"/>
          </a:xfrm>
          <a:prstGeom prst="rect">
            <a:avLst/>
          </a:prstGeom>
          <a:noFill/>
          <a:ln>
            <a:noFill/>
          </a:ln>
        </p:spPr>
        <p:txBody>
          <a:bodyPr spcFirstLastPara="1" wrap="square" lIns="0" tIns="45700" rIns="91425" bIns="45700" anchor="t" anchorCtr="0">
            <a:noAutofit/>
          </a:bodyPr>
          <a:lstStyle>
            <a:lvl1pPr marL="609585" lvl="0" indent="-495288" algn="l">
              <a:lnSpc>
                <a:spcPct val="100000"/>
              </a:lnSpc>
              <a:spcBef>
                <a:spcPts val="400"/>
              </a:spcBef>
              <a:spcAft>
                <a:spcPts val="0"/>
              </a:spcAft>
              <a:buSzPts val="2250"/>
              <a:buChar char="•"/>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95" name="Google Shape;95;p45"/>
          <p:cNvSpPr>
            <a:spLocks noGrp="1"/>
          </p:cNvSpPr>
          <p:nvPr>
            <p:ph type="chart" idx="2"/>
          </p:nvPr>
        </p:nvSpPr>
        <p:spPr>
          <a:xfrm>
            <a:off x="4367809" y="1365752"/>
            <a:ext cx="7157444" cy="4795825"/>
          </a:xfrm>
          <a:prstGeom prst="rect">
            <a:avLst/>
          </a:prstGeom>
          <a:noFill/>
          <a:ln>
            <a:noFill/>
          </a:ln>
        </p:spPr>
        <p:txBody>
          <a:bodyPr spcFirstLastPara="1" wrap="square" lIns="0" tIns="45700" rIns="91425" bIns="45700" anchor="t" anchorCtr="0">
            <a:noAutofit/>
          </a:bodyPr>
          <a:lstStyle>
            <a:lvl1pPr marR="0" lvl="0" algn="ctr" rtl="0">
              <a:lnSpc>
                <a:spcPct val="100000"/>
              </a:lnSpc>
              <a:spcBef>
                <a:spcPts val="400"/>
              </a:spcBef>
              <a:spcAft>
                <a:spcPts val="0"/>
              </a:spcAft>
              <a:buClr>
                <a:schemeClr val="accent2"/>
              </a:buClr>
              <a:buSzPts val="1500"/>
              <a:buFont typeface="Arial"/>
              <a:buNone/>
              <a:defRPr sz="1600" b="0" i="0" u="none" strike="noStrike" cap="none">
                <a:solidFill>
                  <a:schemeClr val="accent1"/>
                </a:solidFill>
                <a:latin typeface="Arial"/>
                <a:ea typeface="Arial"/>
                <a:cs typeface="Arial"/>
                <a:sym typeface="Arial"/>
              </a:defRPr>
            </a:lvl1pPr>
            <a:lvl2pPr marR="0" lvl="1" algn="l" rtl="0">
              <a:lnSpc>
                <a:spcPct val="100000"/>
              </a:lnSpc>
              <a:spcBef>
                <a:spcPts val="400"/>
              </a:spcBef>
              <a:spcAft>
                <a:spcPts val="0"/>
              </a:spcAft>
              <a:buClr>
                <a:schemeClr val="accent2"/>
              </a:buClr>
              <a:buSzPts val="1375"/>
              <a:buFont typeface="NTR"/>
              <a:buChar char="-"/>
              <a:defRPr sz="1467" b="0" i="0" u="none" strike="noStrike" cap="none">
                <a:solidFill>
                  <a:schemeClr val="accent1"/>
                </a:solidFill>
                <a:latin typeface="Arial"/>
                <a:ea typeface="Arial"/>
                <a:cs typeface="Arial"/>
                <a:sym typeface="Arial"/>
              </a:defRPr>
            </a:lvl2pPr>
            <a:lvl3pPr marR="0" lvl="2" algn="l" rtl="0">
              <a:lnSpc>
                <a:spcPct val="100000"/>
              </a:lnSpc>
              <a:spcBef>
                <a:spcPts val="400"/>
              </a:spcBef>
              <a:spcAft>
                <a:spcPts val="0"/>
              </a:spcAft>
              <a:buClr>
                <a:schemeClr val="accent2"/>
              </a:buClr>
              <a:buSzPts val="1313"/>
              <a:buFont typeface="NTR"/>
              <a:buChar char="-"/>
              <a:defRPr sz="1400" b="0" i="0" u="none" strike="noStrike" cap="none">
                <a:solidFill>
                  <a:schemeClr val="accent1"/>
                </a:solidFill>
                <a:latin typeface="Arial"/>
                <a:ea typeface="Arial"/>
                <a:cs typeface="Arial"/>
                <a:sym typeface="Arial"/>
              </a:defRPr>
            </a:lvl3pPr>
            <a:lvl4pPr marR="0" lvl="3" algn="l" rtl="0">
              <a:lnSpc>
                <a:spcPct val="100000"/>
              </a:lnSpc>
              <a:spcBef>
                <a:spcPts val="400"/>
              </a:spcBef>
              <a:spcAft>
                <a:spcPts val="0"/>
              </a:spcAft>
              <a:buClr>
                <a:schemeClr val="accent2"/>
              </a:buClr>
              <a:buSzPts val="1313"/>
              <a:buFont typeface="NTR"/>
              <a:buChar char="-"/>
              <a:defRPr sz="1400" b="0" i="0" u="none" strike="noStrike" cap="none">
                <a:solidFill>
                  <a:schemeClr val="accent1"/>
                </a:solidFill>
                <a:latin typeface="Arial"/>
                <a:ea typeface="Arial"/>
                <a:cs typeface="Arial"/>
                <a:sym typeface="Arial"/>
              </a:defRPr>
            </a:lvl4pPr>
            <a:lvl5pPr marR="0" lvl="4" algn="l" rtl="0">
              <a:lnSpc>
                <a:spcPct val="100000"/>
              </a:lnSpc>
              <a:spcBef>
                <a:spcPts val="400"/>
              </a:spcBef>
              <a:spcAft>
                <a:spcPts val="0"/>
              </a:spcAft>
              <a:buClr>
                <a:schemeClr val="accent2"/>
              </a:buClr>
              <a:buSzPts val="1313"/>
              <a:buFont typeface="NTR"/>
              <a:buChar char="-"/>
              <a:defRPr sz="1400" b="0" i="0" u="none" strike="noStrike" cap="none">
                <a:solidFill>
                  <a:schemeClr val="accent1"/>
                </a:solidFill>
                <a:latin typeface="Arial"/>
                <a:ea typeface="Arial"/>
                <a:cs typeface="Arial"/>
                <a:sym typeface="Arial"/>
              </a:defRPr>
            </a:lvl5pPr>
            <a:lvl6pPr marR="0" lvl="5"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6pPr>
            <a:lvl7pPr marR="0" lvl="6"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7pPr>
            <a:lvl8pPr marR="0" lvl="7"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8pPr>
            <a:lvl9pPr marR="0" lvl="8"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96" name="Google Shape;96;p45"/>
          <p:cNvSpPr txBox="1">
            <a:spLocks noGrp="1"/>
          </p:cNvSpPr>
          <p:nvPr>
            <p:ph type="sldNum" idx="12"/>
          </p:nvPr>
        </p:nvSpPr>
        <p:spPr>
          <a:xfrm>
            <a:off x="10896533" y="6308723"/>
            <a:ext cx="620251" cy="366183"/>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97" name="Google Shape;97;p45"/>
          <p:cNvSpPr txBox="1">
            <a:spLocks noGrp="1"/>
          </p:cNvSpPr>
          <p:nvPr>
            <p:ph type="title"/>
          </p:nvPr>
        </p:nvSpPr>
        <p:spPr>
          <a:xfrm>
            <a:off x="666752" y="366186"/>
            <a:ext cx="10850033" cy="74506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2400"/>
              <a:buFont typeface="Arial"/>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45"/>
          <p:cNvSpPr txBox="1">
            <a:spLocks noGrp="1"/>
          </p:cNvSpPr>
          <p:nvPr>
            <p:ph type="body" idx="3"/>
          </p:nvPr>
        </p:nvSpPr>
        <p:spPr>
          <a:xfrm>
            <a:off x="2244695" y="6308723"/>
            <a:ext cx="8512469" cy="366183"/>
          </a:xfrm>
          <a:prstGeom prst="rect">
            <a:avLst/>
          </a:prstGeom>
          <a:noFill/>
          <a:ln>
            <a:noFill/>
          </a:ln>
        </p:spPr>
        <p:txBody>
          <a:bodyPr spcFirstLastPara="1" wrap="square" lIns="0" tIns="45700" rIns="91425" bIns="45700" anchor="ctr" anchorCtr="0">
            <a:noAutofit/>
          </a:bodyPr>
          <a:lstStyle>
            <a:lvl1pPr marL="609585" lvl="0" indent="-304792" algn="r">
              <a:lnSpc>
                <a:spcPct val="100000"/>
              </a:lnSpc>
              <a:spcBef>
                <a:spcPts val="400"/>
              </a:spcBef>
              <a:spcAft>
                <a:spcPts val="0"/>
              </a:spcAft>
              <a:buSzPts val="1000"/>
              <a:buNone/>
              <a:defRPr sz="1067">
                <a:solidFill>
                  <a:schemeClr val="l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809453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de-C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7" name="Date Placeholder 6"/>
          <p:cNvSpPr>
            <a:spLocks noGrp="1"/>
          </p:cNvSpPr>
          <p:nvPr>
            <p:ph type="dt" sz="half" idx="10"/>
          </p:nvPr>
        </p:nvSpPr>
        <p:spPr/>
        <p:txBody>
          <a:bodyPr/>
          <a:lstStyle/>
          <a:p>
            <a:fld id="{A9C06475-173B-4037-9FD8-7FC6CDFCEBD9}" type="datetimeFigureOut">
              <a:rPr lang="de-CH" smtClean="0"/>
              <a:t>14.08.2024</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01EE2EA8-7B86-461A-A3A5-BFBB7E6D6549}" type="slidenum">
              <a:rPr lang="de-CH" smtClean="0"/>
              <a:t>‹#›</a:t>
            </a:fld>
            <a:endParaRPr lang="de-CH"/>
          </a:p>
        </p:txBody>
      </p:sp>
    </p:spTree>
    <p:extLst>
      <p:ext uri="{BB962C8B-B14F-4D97-AF65-F5344CB8AC3E}">
        <p14:creationId xmlns:p14="http://schemas.microsoft.com/office/powerpoint/2010/main" val="16145528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1_Text with Chart">
  <p:cSld name="1_Text with Chart">
    <p:spTree>
      <p:nvGrpSpPr>
        <p:cNvPr id="1" name="Shape 99"/>
        <p:cNvGrpSpPr/>
        <p:nvPr/>
      </p:nvGrpSpPr>
      <p:grpSpPr>
        <a:xfrm>
          <a:off x="0" y="0"/>
          <a:ext cx="0" cy="0"/>
          <a:chOff x="0" y="0"/>
          <a:chExt cx="0" cy="0"/>
        </a:xfrm>
      </p:grpSpPr>
      <p:sp>
        <p:nvSpPr>
          <p:cNvPr id="100" name="Google Shape;100;p46"/>
          <p:cNvSpPr>
            <a:spLocks noGrp="1"/>
          </p:cNvSpPr>
          <p:nvPr>
            <p:ph type="chart" idx="2"/>
          </p:nvPr>
        </p:nvSpPr>
        <p:spPr>
          <a:xfrm>
            <a:off x="666752" y="1808992"/>
            <a:ext cx="10858501" cy="4352585"/>
          </a:xfrm>
          <a:prstGeom prst="rect">
            <a:avLst/>
          </a:prstGeom>
          <a:noFill/>
          <a:ln>
            <a:noFill/>
          </a:ln>
        </p:spPr>
        <p:txBody>
          <a:bodyPr spcFirstLastPara="1" wrap="square" lIns="0" tIns="45700" rIns="91425" bIns="45700" anchor="t" anchorCtr="0">
            <a:noAutofit/>
          </a:bodyPr>
          <a:lstStyle>
            <a:lvl1pPr marR="0" lvl="0" algn="ctr" rtl="0">
              <a:lnSpc>
                <a:spcPct val="100000"/>
              </a:lnSpc>
              <a:spcBef>
                <a:spcPts val="400"/>
              </a:spcBef>
              <a:spcAft>
                <a:spcPts val="0"/>
              </a:spcAft>
              <a:buClr>
                <a:schemeClr val="accent2"/>
              </a:buClr>
              <a:buSzPts val="1500"/>
              <a:buFont typeface="Arial"/>
              <a:buNone/>
              <a:defRPr sz="1600" b="0" i="0" u="none" strike="noStrike" cap="none">
                <a:solidFill>
                  <a:schemeClr val="accent1"/>
                </a:solidFill>
                <a:latin typeface="Arial"/>
                <a:ea typeface="Arial"/>
                <a:cs typeface="Arial"/>
                <a:sym typeface="Arial"/>
              </a:defRPr>
            </a:lvl1pPr>
            <a:lvl2pPr marR="0" lvl="1" algn="l" rtl="0">
              <a:lnSpc>
                <a:spcPct val="100000"/>
              </a:lnSpc>
              <a:spcBef>
                <a:spcPts val="400"/>
              </a:spcBef>
              <a:spcAft>
                <a:spcPts val="0"/>
              </a:spcAft>
              <a:buClr>
                <a:schemeClr val="accent2"/>
              </a:buClr>
              <a:buSzPts val="1375"/>
              <a:buFont typeface="NTR"/>
              <a:buChar char="-"/>
              <a:defRPr sz="1467" b="0" i="0" u="none" strike="noStrike" cap="none">
                <a:solidFill>
                  <a:schemeClr val="accent1"/>
                </a:solidFill>
                <a:latin typeface="Arial"/>
                <a:ea typeface="Arial"/>
                <a:cs typeface="Arial"/>
                <a:sym typeface="Arial"/>
              </a:defRPr>
            </a:lvl2pPr>
            <a:lvl3pPr marR="0" lvl="2" algn="l" rtl="0">
              <a:lnSpc>
                <a:spcPct val="100000"/>
              </a:lnSpc>
              <a:spcBef>
                <a:spcPts val="400"/>
              </a:spcBef>
              <a:spcAft>
                <a:spcPts val="0"/>
              </a:spcAft>
              <a:buClr>
                <a:schemeClr val="accent2"/>
              </a:buClr>
              <a:buSzPts val="1313"/>
              <a:buFont typeface="NTR"/>
              <a:buChar char="-"/>
              <a:defRPr sz="1400" b="0" i="0" u="none" strike="noStrike" cap="none">
                <a:solidFill>
                  <a:schemeClr val="accent1"/>
                </a:solidFill>
                <a:latin typeface="Arial"/>
                <a:ea typeface="Arial"/>
                <a:cs typeface="Arial"/>
                <a:sym typeface="Arial"/>
              </a:defRPr>
            </a:lvl3pPr>
            <a:lvl4pPr marR="0" lvl="3" algn="l" rtl="0">
              <a:lnSpc>
                <a:spcPct val="100000"/>
              </a:lnSpc>
              <a:spcBef>
                <a:spcPts val="400"/>
              </a:spcBef>
              <a:spcAft>
                <a:spcPts val="0"/>
              </a:spcAft>
              <a:buClr>
                <a:schemeClr val="accent2"/>
              </a:buClr>
              <a:buSzPts val="1313"/>
              <a:buFont typeface="NTR"/>
              <a:buChar char="-"/>
              <a:defRPr sz="1400" b="0" i="0" u="none" strike="noStrike" cap="none">
                <a:solidFill>
                  <a:schemeClr val="accent1"/>
                </a:solidFill>
                <a:latin typeface="Arial"/>
                <a:ea typeface="Arial"/>
                <a:cs typeface="Arial"/>
                <a:sym typeface="Arial"/>
              </a:defRPr>
            </a:lvl4pPr>
            <a:lvl5pPr marR="0" lvl="4" algn="l" rtl="0">
              <a:lnSpc>
                <a:spcPct val="100000"/>
              </a:lnSpc>
              <a:spcBef>
                <a:spcPts val="400"/>
              </a:spcBef>
              <a:spcAft>
                <a:spcPts val="0"/>
              </a:spcAft>
              <a:buClr>
                <a:schemeClr val="accent2"/>
              </a:buClr>
              <a:buSzPts val="1313"/>
              <a:buFont typeface="NTR"/>
              <a:buChar char="-"/>
              <a:defRPr sz="1400" b="0" i="0" u="none" strike="noStrike" cap="none">
                <a:solidFill>
                  <a:schemeClr val="accent1"/>
                </a:solidFill>
                <a:latin typeface="Arial"/>
                <a:ea typeface="Arial"/>
                <a:cs typeface="Arial"/>
                <a:sym typeface="Arial"/>
              </a:defRPr>
            </a:lvl5pPr>
            <a:lvl6pPr marR="0" lvl="5"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6pPr>
            <a:lvl7pPr marR="0" lvl="6"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7pPr>
            <a:lvl8pPr marR="0" lvl="7"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8pPr>
            <a:lvl9pPr marR="0" lvl="8"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01" name="Google Shape;101;p46"/>
          <p:cNvSpPr txBox="1">
            <a:spLocks noGrp="1"/>
          </p:cNvSpPr>
          <p:nvPr>
            <p:ph type="sldNum" idx="12"/>
          </p:nvPr>
        </p:nvSpPr>
        <p:spPr>
          <a:xfrm>
            <a:off x="10896533" y="6308723"/>
            <a:ext cx="620251" cy="366183"/>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102" name="Google Shape;102;p46"/>
          <p:cNvSpPr txBox="1">
            <a:spLocks noGrp="1"/>
          </p:cNvSpPr>
          <p:nvPr>
            <p:ph type="title"/>
          </p:nvPr>
        </p:nvSpPr>
        <p:spPr>
          <a:xfrm>
            <a:off x="666752" y="366186"/>
            <a:ext cx="10850033" cy="74506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2400"/>
              <a:buFont typeface="Arial"/>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46"/>
          <p:cNvSpPr txBox="1">
            <a:spLocks noGrp="1"/>
          </p:cNvSpPr>
          <p:nvPr>
            <p:ph type="body" idx="1"/>
          </p:nvPr>
        </p:nvSpPr>
        <p:spPr>
          <a:xfrm>
            <a:off x="656073" y="1352551"/>
            <a:ext cx="10869179" cy="456440"/>
          </a:xfrm>
          <a:prstGeom prst="rect">
            <a:avLst/>
          </a:prstGeom>
          <a:noFill/>
          <a:ln>
            <a:noFill/>
          </a:ln>
        </p:spPr>
        <p:txBody>
          <a:bodyPr spcFirstLastPara="1" wrap="square" lIns="0" tIns="45700" rIns="91425" bIns="45700" anchor="t" anchorCtr="0">
            <a:noAutofit/>
          </a:bodyPr>
          <a:lstStyle>
            <a:lvl1pPr marL="609585" lvl="0" indent="-304792" algn="l">
              <a:lnSpc>
                <a:spcPct val="100000"/>
              </a:lnSpc>
              <a:spcBef>
                <a:spcPts val="400"/>
              </a:spcBef>
              <a:spcAft>
                <a:spcPts val="0"/>
              </a:spcAft>
              <a:buSzPts val="1500"/>
              <a:buNone/>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04" name="Google Shape;104;p46"/>
          <p:cNvSpPr txBox="1">
            <a:spLocks noGrp="1"/>
          </p:cNvSpPr>
          <p:nvPr>
            <p:ph type="body" idx="3"/>
          </p:nvPr>
        </p:nvSpPr>
        <p:spPr>
          <a:xfrm>
            <a:off x="2244695" y="6308723"/>
            <a:ext cx="8512469" cy="366183"/>
          </a:xfrm>
          <a:prstGeom prst="rect">
            <a:avLst/>
          </a:prstGeom>
          <a:noFill/>
          <a:ln>
            <a:noFill/>
          </a:ln>
        </p:spPr>
        <p:txBody>
          <a:bodyPr spcFirstLastPara="1" wrap="square" lIns="0" tIns="45700" rIns="91425" bIns="45700" anchor="ctr" anchorCtr="0">
            <a:noAutofit/>
          </a:bodyPr>
          <a:lstStyle>
            <a:lvl1pPr marL="609585" lvl="0" indent="-304792" algn="r">
              <a:lnSpc>
                <a:spcPct val="100000"/>
              </a:lnSpc>
              <a:spcBef>
                <a:spcPts val="400"/>
              </a:spcBef>
              <a:spcAft>
                <a:spcPts val="0"/>
              </a:spcAft>
              <a:buSzPts val="1000"/>
              <a:buNone/>
              <a:defRPr sz="1067">
                <a:solidFill>
                  <a:schemeClr val="l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7497616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05"/>
        <p:cNvGrpSpPr/>
        <p:nvPr/>
      </p:nvGrpSpPr>
      <p:grpSpPr>
        <a:xfrm>
          <a:off x="0" y="0"/>
          <a:ext cx="0" cy="0"/>
          <a:chOff x="0" y="0"/>
          <a:chExt cx="0" cy="0"/>
        </a:xfrm>
      </p:grpSpPr>
      <p:sp>
        <p:nvSpPr>
          <p:cNvPr id="106" name="Google Shape;106;p47"/>
          <p:cNvSpPr txBox="1">
            <a:spLocks noGrp="1"/>
          </p:cNvSpPr>
          <p:nvPr>
            <p:ph type="sldNum" idx="12"/>
          </p:nvPr>
        </p:nvSpPr>
        <p:spPr>
          <a:xfrm>
            <a:off x="10896533" y="6308723"/>
            <a:ext cx="620251" cy="366183"/>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107" name="Google Shape;107;p47"/>
          <p:cNvSpPr txBox="1">
            <a:spLocks noGrp="1"/>
          </p:cNvSpPr>
          <p:nvPr>
            <p:ph type="title"/>
          </p:nvPr>
        </p:nvSpPr>
        <p:spPr>
          <a:xfrm>
            <a:off x="666752" y="366186"/>
            <a:ext cx="10850033" cy="74506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2400"/>
              <a:buFont typeface="Arial"/>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47"/>
          <p:cNvSpPr txBox="1">
            <a:spLocks noGrp="1"/>
          </p:cNvSpPr>
          <p:nvPr>
            <p:ph type="body" idx="1"/>
          </p:nvPr>
        </p:nvSpPr>
        <p:spPr>
          <a:xfrm>
            <a:off x="2244695" y="6308723"/>
            <a:ext cx="8512469" cy="366183"/>
          </a:xfrm>
          <a:prstGeom prst="rect">
            <a:avLst/>
          </a:prstGeom>
          <a:noFill/>
          <a:ln>
            <a:noFill/>
          </a:ln>
        </p:spPr>
        <p:txBody>
          <a:bodyPr spcFirstLastPara="1" wrap="square" lIns="0" tIns="45700" rIns="91425" bIns="45700" anchor="ctr" anchorCtr="0">
            <a:noAutofit/>
          </a:bodyPr>
          <a:lstStyle>
            <a:lvl1pPr marL="609585" lvl="0" indent="-304792" algn="r">
              <a:lnSpc>
                <a:spcPct val="100000"/>
              </a:lnSpc>
              <a:spcBef>
                <a:spcPts val="400"/>
              </a:spcBef>
              <a:spcAft>
                <a:spcPts val="0"/>
              </a:spcAft>
              <a:buSzPts val="1000"/>
              <a:buNone/>
              <a:defRPr sz="1067">
                <a:solidFill>
                  <a:schemeClr val="l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7713885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Pop up box 1">
  <p:cSld name="Pop up box 1">
    <p:spTree>
      <p:nvGrpSpPr>
        <p:cNvPr id="1" name="Shape 109"/>
        <p:cNvGrpSpPr/>
        <p:nvPr/>
      </p:nvGrpSpPr>
      <p:grpSpPr>
        <a:xfrm>
          <a:off x="0" y="0"/>
          <a:ext cx="0" cy="0"/>
          <a:chOff x="0" y="0"/>
          <a:chExt cx="0" cy="0"/>
        </a:xfrm>
      </p:grpSpPr>
      <p:sp>
        <p:nvSpPr>
          <p:cNvPr id="110" name="Google Shape;110;p48"/>
          <p:cNvSpPr txBox="1">
            <a:spLocks noGrp="1"/>
          </p:cNvSpPr>
          <p:nvPr>
            <p:ph type="sldNum" idx="12"/>
          </p:nvPr>
        </p:nvSpPr>
        <p:spPr>
          <a:xfrm>
            <a:off x="10896533" y="6308723"/>
            <a:ext cx="620251" cy="366183"/>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111" name="Google Shape;111;p48"/>
          <p:cNvSpPr txBox="1">
            <a:spLocks noGrp="1"/>
          </p:cNvSpPr>
          <p:nvPr>
            <p:ph type="title"/>
          </p:nvPr>
        </p:nvSpPr>
        <p:spPr>
          <a:xfrm>
            <a:off x="666752" y="366186"/>
            <a:ext cx="10850033" cy="74506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2400"/>
              <a:buFont typeface="Arial"/>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48"/>
          <p:cNvSpPr/>
          <p:nvPr/>
        </p:nvSpPr>
        <p:spPr>
          <a:xfrm>
            <a:off x="666750" y="1452429"/>
            <a:ext cx="5288911" cy="1204617"/>
          </a:xfrm>
          <a:prstGeom prst="rect">
            <a:avLst/>
          </a:prstGeom>
          <a:solidFill>
            <a:schemeClr val="accent3"/>
          </a:solidFill>
          <a:ln>
            <a:noFill/>
          </a:ln>
          <a:effectLst>
            <a:outerShdw blurRad="50800" dist="38100" dir="4860000" sx="101000" sy="101000" algn="tl" rotWithShape="0">
              <a:srgbClr val="73737B">
                <a:alpha val="40000"/>
              </a:srgbClr>
            </a:outerShdw>
          </a:effectLst>
        </p:spPr>
        <p:txBody>
          <a:bodyPr spcFirstLastPara="1" wrap="square" lIns="121900" tIns="60933" rIns="121900" bIns="60933" anchor="ctr" anchorCtr="0">
            <a:noAutofit/>
          </a:bodyPr>
          <a:lstStyle/>
          <a:p>
            <a:pPr marL="0" marR="0" lvl="0" indent="0" algn="ctr" rtl="0">
              <a:lnSpc>
                <a:spcPct val="93000"/>
              </a:lnSpc>
              <a:spcBef>
                <a:spcPts val="0"/>
              </a:spcBef>
              <a:spcAft>
                <a:spcPts val="0"/>
              </a:spcAft>
              <a:buClr>
                <a:srgbClr val="000000"/>
              </a:buClr>
              <a:buSzPts val="1800"/>
              <a:buFont typeface="Arial"/>
              <a:buNone/>
            </a:pPr>
            <a:endParaRPr sz="2400" b="0" i="0" u="none" strike="noStrike" cap="none">
              <a:solidFill>
                <a:schemeClr val="dk1"/>
              </a:solidFill>
              <a:latin typeface="Arial"/>
              <a:ea typeface="Arial"/>
              <a:cs typeface="Arial"/>
              <a:sym typeface="Arial"/>
            </a:endParaRPr>
          </a:p>
        </p:txBody>
      </p:sp>
      <p:sp>
        <p:nvSpPr>
          <p:cNvPr id="113" name="Google Shape;113;p48"/>
          <p:cNvSpPr txBox="1">
            <a:spLocks noGrp="1"/>
          </p:cNvSpPr>
          <p:nvPr>
            <p:ph type="body" idx="1"/>
          </p:nvPr>
        </p:nvSpPr>
        <p:spPr>
          <a:xfrm>
            <a:off x="939454" y="1613045"/>
            <a:ext cx="4762497" cy="883385"/>
          </a:xfrm>
          <a:prstGeom prst="rect">
            <a:avLst/>
          </a:prstGeom>
          <a:noFill/>
          <a:ln>
            <a:noFill/>
          </a:ln>
        </p:spPr>
        <p:txBody>
          <a:bodyPr spcFirstLastPara="1" wrap="square" lIns="0" tIns="0" rIns="0" bIns="0" anchor="ctr" anchorCtr="0">
            <a:noAutofit/>
          </a:bodyPr>
          <a:lstStyle>
            <a:lvl1pPr marL="609585" lvl="0" indent="-304792" algn="ctr">
              <a:lnSpc>
                <a:spcPct val="100000"/>
              </a:lnSpc>
              <a:spcBef>
                <a:spcPts val="400"/>
              </a:spcBef>
              <a:spcAft>
                <a:spcPts val="0"/>
              </a:spcAft>
              <a:buSzPts val="1750"/>
              <a:buNone/>
              <a:defRPr sz="1867">
                <a:solidFill>
                  <a:srgbClr val="FFFFFF"/>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14" name="Google Shape;114;p48"/>
          <p:cNvSpPr/>
          <p:nvPr/>
        </p:nvSpPr>
        <p:spPr>
          <a:xfrm rot="10800000">
            <a:off x="6221895" y="1452429"/>
            <a:ext cx="5288911" cy="1404375"/>
          </a:xfrm>
          <a:custGeom>
            <a:avLst/>
            <a:gdLst/>
            <a:ahLst/>
            <a:cxnLst/>
            <a:rect l="l" t="t" r="r" b="b"/>
            <a:pathLst>
              <a:path w="3966683" h="3098200" extrusionOk="0">
                <a:moveTo>
                  <a:pt x="3966683" y="3098200"/>
                </a:moveTo>
                <a:lnTo>
                  <a:pt x="0" y="3098200"/>
                </a:lnTo>
                <a:lnTo>
                  <a:pt x="0" y="440687"/>
                </a:lnTo>
                <a:lnTo>
                  <a:pt x="568196" y="440687"/>
                </a:lnTo>
                <a:lnTo>
                  <a:pt x="809515" y="0"/>
                </a:lnTo>
                <a:lnTo>
                  <a:pt x="1050834" y="440687"/>
                </a:lnTo>
                <a:lnTo>
                  <a:pt x="3966683" y="440687"/>
                </a:lnTo>
                <a:lnTo>
                  <a:pt x="3966683" y="3098200"/>
                </a:lnTo>
                <a:close/>
              </a:path>
            </a:pathLst>
          </a:custGeom>
          <a:solidFill>
            <a:schemeClr val="accent3"/>
          </a:solidFill>
          <a:ln>
            <a:noFill/>
          </a:ln>
          <a:effectLst>
            <a:outerShdw blurRad="50800" dist="38100" dir="4860000" sx="101000" sy="101000" algn="tl" rotWithShape="0">
              <a:srgbClr val="73737B">
                <a:alpha val="40000"/>
              </a:srgbClr>
            </a:outerShdw>
          </a:effectLst>
        </p:spPr>
        <p:txBody>
          <a:bodyPr spcFirstLastPara="1" wrap="square" lIns="121900" tIns="60933" rIns="121900" bIns="60933" anchor="ctr" anchorCtr="0">
            <a:noAutofit/>
          </a:bodyPr>
          <a:lstStyle/>
          <a:p>
            <a:pPr marL="0" marR="0" lvl="0" indent="0" algn="ctr" rtl="0">
              <a:lnSpc>
                <a:spcPct val="93000"/>
              </a:lnSpc>
              <a:spcBef>
                <a:spcPts val="0"/>
              </a:spcBef>
              <a:spcAft>
                <a:spcPts val="0"/>
              </a:spcAft>
              <a:buClr>
                <a:srgbClr val="000000"/>
              </a:buClr>
              <a:buSzPts val="1800"/>
              <a:buFont typeface="Arial"/>
              <a:buNone/>
            </a:pPr>
            <a:endParaRPr sz="2400" b="0" i="0" u="none" strike="noStrike" cap="none">
              <a:solidFill>
                <a:schemeClr val="dk1"/>
              </a:solidFill>
              <a:latin typeface="Arial"/>
              <a:ea typeface="Arial"/>
              <a:cs typeface="Arial"/>
              <a:sym typeface="Arial"/>
            </a:endParaRPr>
          </a:p>
        </p:txBody>
      </p:sp>
      <p:sp>
        <p:nvSpPr>
          <p:cNvPr id="115" name="Google Shape;115;p48"/>
          <p:cNvSpPr txBox="1">
            <a:spLocks noGrp="1"/>
          </p:cNvSpPr>
          <p:nvPr>
            <p:ph type="body" idx="2"/>
          </p:nvPr>
        </p:nvSpPr>
        <p:spPr>
          <a:xfrm>
            <a:off x="6516165" y="1613045"/>
            <a:ext cx="4762497" cy="883385"/>
          </a:xfrm>
          <a:prstGeom prst="rect">
            <a:avLst/>
          </a:prstGeom>
          <a:noFill/>
          <a:ln>
            <a:noFill/>
          </a:ln>
        </p:spPr>
        <p:txBody>
          <a:bodyPr spcFirstLastPara="1" wrap="square" lIns="0" tIns="0" rIns="0" bIns="0" anchor="ctr" anchorCtr="0">
            <a:noAutofit/>
          </a:bodyPr>
          <a:lstStyle>
            <a:lvl1pPr marL="609585" lvl="0" indent="-304792" algn="ctr">
              <a:lnSpc>
                <a:spcPct val="100000"/>
              </a:lnSpc>
              <a:spcBef>
                <a:spcPts val="400"/>
              </a:spcBef>
              <a:spcAft>
                <a:spcPts val="0"/>
              </a:spcAft>
              <a:buSzPts val="1750"/>
              <a:buNone/>
              <a:defRPr sz="1867">
                <a:solidFill>
                  <a:srgbClr val="FFFFFF"/>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16" name="Google Shape;116;p48"/>
          <p:cNvSpPr/>
          <p:nvPr/>
        </p:nvSpPr>
        <p:spPr>
          <a:xfrm>
            <a:off x="666750" y="3095698"/>
            <a:ext cx="5288911" cy="1204617"/>
          </a:xfrm>
          <a:prstGeom prst="rect">
            <a:avLst/>
          </a:prstGeom>
          <a:solidFill>
            <a:schemeClr val="accent2"/>
          </a:solidFill>
          <a:ln>
            <a:noFill/>
          </a:ln>
          <a:effectLst>
            <a:outerShdw blurRad="50800" dist="38100" dir="4860000" sx="101000" sy="101000" algn="tl" rotWithShape="0">
              <a:srgbClr val="73737B">
                <a:alpha val="40000"/>
              </a:srgbClr>
            </a:outerShdw>
          </a:effectLst>
        </p:spPr>
        <p:txBody>
          <a:bodyPr spcFirstLastPara="1" wrap="square" lIns="121900" tIns="60933" rIns="121900" bIns="60933" anchor="ctr" anchorCtr="0">
            <a:noAutofit/>
          </a:bodyPr>
          <a:lstStyle/>
          <a:p>
            <a:pPr marL="0" marR="0" lvl="0" indent="0" algn="ctr" rtl="0">
              <a:lnSpc>
                <a:spcPct val="93000"/>
              </a:lnSpc>
              <a:spcBef>
                <a:spcPts val="0"/>
              </a:spcBef>
              <a:spcAft>
                <a:spcPts val="0"/>
              </a:spcAft>
              <a:buClr>
                <a:srgbClr val="000000"/>
              </a:buClr>
              <a:buSzPts val="1800"/>
              <a:buFont typeface="Arial"/>
              <a:buNone/>
            </a:pPr>
            <a:endParaRPr sz="2400" b="0" i="0" u="none" strike="noStrike" cap="none">
              <a:solidFill>
                <a:schemeClr val="dk1"/>
              </a:solidFill>
              <a:latin typeface="Arial"/>
              <a:ea typeface="Arial"/>
              <a:cs typeface="Arial"/>
              <a:sym typeface="Arial"/>
            </a:endParaRPr>
          </a:p>
        </p:txBody>
      </p:sp>
      <p:sp>
        <p:nvSpPr>
          <p:cNvPr id="117" name="Google Shape;117;p48"/>
          <p:cNvSpPr txBox="1">
            <a:spLocks noGrp="1"/>
          </p:cNvSpPr>
          <p:nvPr>
            <p:ph type="body" idx="3"/>
          </p:nvPr>
        </p:nvSpPr>
        <p:spPr>
          <a:xfrm>
            <a:off x="939454" y="3256314"/>
            <a:ext cx="4762497" cy="883385"/>
          </a:xfrm>
          <a:prstGeom prst="rect">
            <a:avLst/>
          </a:prstGeom>
          <a:noFill/>
          <a:ln>
            <a:noFill/>
          </a:ln>
        </p:spPr>
        <p:txBody>
          <a:bodyPr spcFirstLastPara="1" wrap="square" lIns="0" tIns="0" rIns="0" bIns="0" anchor="ctr" anchorCtr="0">
            <a:noAutofit/>
          </a:bodyPr>
          <a:lstStyle>
            <a:lvl1pPr marL="609585" lvl="0" indent="-304792" algn="ctr">
              <a:lnSpc>
                <a:spcPct val="100000"/>
              </a:lnSpc>
              <a:spcBef>
                <a:spcPts val="400"/>
              </a:spcBef>
              <a:spcAft>
                <a:spcPts val="0"/>
              </a:spcAft>
              <a:buSzPts val="1750"/>
              <a:buNone/>
              <a:defRPr sz="1867">
                <a:solidFill>
                  <a:srgbClr val="FFFFFF"/>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18" name="Google Shape;118;p48"/>
          <p:cNvSpPr/>
          <p:nvPr/>
        </p:nvSpPr>
        <p:spPr>
          <a:xfrm rot="10800000">
            <a:off x="6221895" y="3095698"/>
            <a:ext cx="5288911" cy="1404375"/>
          </a:xfrm>
          <a:custGeom>
            <a:avLst/>
            <a:gdLst/>
            <a:ahLst/>
            <a:cxnLst/>
            <a:rect l="l" t="t" r="r" b="b"/>
            <a:pathLst>
              <a:path w="3966683" h="3098200" extrusionOk="0">
                <a:moveTo>
                  <a:pt x="3966683" y="3098200"/>
                </a:moveTo>
                <a:lnTo>
                  <a:pt x="0" y="3098200"/>
                </a:lnTo>
                <a:lnTo>
                  <a:pt x="0" y="440687"/>
                </a:lnTo>
                <a:lnTo>
                  <a:pt x="568196" y="440687"/>
                </a:lnTo>
                <a:lnTo>
                  <a:pt x="809515" y="0"/>
                </a:lnTo>
                <a:lnTo>
                  <a:pt x="1050834" y="440687"/>
                </a:lnTo>
                <a:lnTo>
                  <a:pt x="3966683" y="440687"/>
                </a:lnTo>
                <a:lnTo>
                  <a:pt x="3966683" y="3098200"/>
                </a:lnTo>
                <a:close/>
              </a:path>
            </a:pathLst>
          </a:custGeom>
          <a:solidFill>
            <a:schemeClr val="accent2"/>
          </a:solidFill>
          <a:ln>
            <a:noFill/>
          </a:ln>
          <a:effectLst>
            <a:outerShdw blurRad="50800" dist="38100" dir="4860000" sx="101000" sy="101000" algn="tl" rotWithShape="0">
              <a:srgbClr val="73737B">
                <a:alpha val="40000"/>
              </a:srgbClr>
            </a:outerShdw>
          </a:effectLst>
        </p:spPr>
        <p:txBody>
          <a:bodyPr spcFirstLastPara="1" wrap="square" lIns="121900" tIns="60933" rIns="121900" bIns="60933" anchor="ctr" anchorCtr="0">
            <a:noAutofit/>
          </a:bodyPr>
          <a:lstStyle/>
          <a:p>
            <a:pPr marL="0" marR="0" lvl="0" indent="0" algn="ctr" rtl="0">
              <a:lnSpc>
                <a:spcPct val="93000"/>
              </a:lnSpc>
              <a:spcBef>
                <a:spcPts val="0"/>
              </a:spcBef>
              <a:spcAft>
                <a:spcPts val="0"/>
              </a:spcAft>
              <a:buClr>
                <a:srgbClr val="000000"/>
              </a:buClr>
              <a:buSzPts val="1800"/>
              <a:buFont typeface="Arial"/>
              <a:buNone/>
            </a:pPr>
            <a:endParaRPr sz="2400" b="0" i="0" u="none" strike="noStrike" cap="none">
              <a:solidFill>
                <a:schemeClr val="dk1"/>
              </a:solidFill>
              <a:latin typeface="Arial"/>
              <a:ea typeface="Arial"/>
              <a:cs typeface="Arial"/>
              <a:sym typeface="Arial"/>
            </a:endParaRPr>
          </a:p>
        </p:txBody>
      </p:sp>
      <p:sp>
        <p:nvSpPr>
          <p:cNvPr id="119" name="Google Shape;119;p48"/>
          <p:cNvSpPr txBox="1">
            <a:spLocks noGrp="1"/>
          </p:cNvSpPr>
          <p:nvPr>
            <p:ph type="body" idx="4"/>
          </p:nvPr>
        </p:nvSpPr>
        <p:spPr>
          <a:xfrm>
            <a:off x="6516165" y="3256314"/>
            <a:ext cx="4762497" cy="883385"/>
          </a:xfrm>
          <a:prstGeom prst="rect">
            <a:avLst/>
          </a:prstGeom>
          <a:noFill/>
          <a:ln>
            <a:noFill/>
          </a:ln>
        </p:spPr>
        <p:txBody>
          <a:bodyPr spcFirstLastPara="1" wrap="square" lIns="0" tIns="0" rIns="0" bIns="0" anchor="ctr" anchorCtr="0">
            <a:noAutofit/>
          </a:bodyPr>
          <a:lstStyle>
            <a:lvl1pPr marL="609585" lvl="0" indent="-304792" algn="ctr">
              <a:lnSpc>
                <a:spcPct val="100000"/>
              </a:lnSpc>
              <a:spcBef>
                <a:spcPts val="400"/>
              </a:spcBef>
              <a:spcAft>
                <a:spcPts val="0"/>
              </a:spcAft>
              <a:buSzPts val="1750"/>
              <a:buNone/>
              <a:defRPr sz="1867">
                <a:solidFill>
                  <a:srgbClr val="FFFFFF"/>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20" name="Google Shape;120;p48"/>
          <p:cNvSpPr/>
          <p:nvPr/>
        </p:nvSpPr>
        <p:spPr>
          <a:xfrm>
            <a:off x="666750" y="4738968"/>
            <a:ext cx="5288911" cy="1204617"/>
          </a:xfrm>
          <a:prstGeom prst="rect">
            <a:avLst/>
          </a:prstGeom>
          <a:solidFill>
            <a:schemeClr val="accent4"/>
          </a:solidFill>
          <a:ln>
            <a:noFill/>
          </a:ln>
          <a:effectLst>
            <a:outerShdw blurRad="50800" dist="38100" dir="4860000" sx="101000" sy="101000" algn="tl" rotWithShape="0">
              <a:srgbClr val="73737B">
                <a:alpha val="40000"/>
              </a:srgbClr>
            </a:outerShdw>
          </a:effectLst>
        </p:spPr>
        <p:txBody>
          <a:bodyPr spcFirstLastPara="1" wrap="square" lIns="121900" tIns="60933" rIns="121900" bIns="60933" anchor="ctr" anchorCtr="0">
            <a:noAutofit/>
          </a:bodyPr>
          <a:lstStyle/>
          <a:p>
            <a:pPr marL="0" marR="0" lvl="0" indent="0" algn="ctr" rtl="0">
              <a:lnSpc>
                <a:spcPct val="93000"/>
              </a:lnSpc>
              <a:spcBef>
                <a:spcPts val="0"/>
              </a:spcBef>
              <a:spcAft>
                <a:spcPts val="0"/>
              </a:spcAft>
              <a:buClr>
                <a:srgbClr val="000000"/>
              </a:buClr>
              <a:buSzPts val="1800"/>
              <a:buFont typeface="Arial"/>
              <a:buNone/>
            </a:pPr>
            <a:endParaRPr sz="2400" b="0" i="0" u="none" strike="noStrike" cap="none">
              <a:solidFill>
                <a:schemeClr val="dk1"/>
              </a:solidFill>
              <a:latin typeface="Arial"/>
              <a:ea typeface="Arial"/>
              <a:cs typeface="Arial"/>
              <a:sym typeface="Arial"/>
            </a:endParaRPr>
          </a:p>
        </p:txBody>
      </p:sp>
      <p:sp>
        <p:nvSpPr>
          <p:cNvPr id="121" name="Google Shape;121;p48"/>
          <p:cNvSpPr txBox="1">
            <a:spLocks noGrp="1"/>
          </p:cNvSpPr>
          <p:nvPr>
            <p:ph type="body" idx="5"/>
          </p:nvPr>
        </p:nvSpPr>
        <p:spPr>
          <a:xfrm>
            <a:off x="939454" y="4899584"/>
            <a:ext cx="4762497" cy="883385"/>
          </a:xfrm>
          <a:prstGeom prst="rect">
            <a:avLst/>
          </a:prstGeom>
          <a:noFill/>
          <a:ln>
            <a:noFill/>
          </a:ln>
        </p:spPr>
        <p:txBody>
          <a:bodyPr spcFirstLastPara="1" wrap="square" lIns="0" tIns="0" rIns="0" bIns="0" anchor="ctr" anchorCtr="0">
            <a:noAutofit/>
          </a:bodyPr>
          <a:lstStyle>
            <a:lvl1pPr marL="609585" lvl="0" indent="-304792" algn="ctr">
              <a:lnSpc>
                <a:spcPct val="100000"/>
              </a:lnSpc>
              <a:spcBef>
                <a:spcPts val="400"/>
              </a:spcBef>
              <a:spcAft>
                <a:spcPts val="0"/>
              </a:spcAft>
              <a:buSzPts val="1750"/>
              <a:buNone/>
              <a:defRPr sz="1867">
                <a:solidFill>
                  <a:srgbClr val="FFFFFF"/>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22" name="Google Shape;122;p48"/>
          <p:cNvSpPr/>
          <p:nvPr/>
        </p:nvSpPr>
        <p:spPr>
          <a:xfrm rot="10800000">
            <a:off x="6221895" y="4738967"/>
            <a:ext cx="5288911" cy="1404375"/>
          </a:xfrm>
          <a:custGeom>
            <a:avLst/>
            <a:gdLst/>
            <a:ahLst/>
            <a:cxnLst/>
            <a:rect l="l" t="t" r="r" b="b"/>
            <a:pathLst>
              <a:path w="3966683" h="3098200" extrusionOk="0">
                <a:moveTo>
                  <a:pt x="3966683" y="3098200"/>
                </a:moveTo>
                <a:lnTo>
                  <a:pt x="0" y="3098200"/>
                </a:lnTo>
                <a:lnTo>
                  <a:pt x="0" y="440687"/>
                </a:lnTo>
                <a:lnTo>
                  <a:pt x="568196" y="440687"/>
                </a:lnTo>
                <a:lnTo>
                  <a:pt x="809515" y="0"/>
                </a:lnTo>
                <a:lnTo>
                  <a:pt x="1050834" y="440687"/>
                </a:lnTo>
                <a:lnTo>
                  <a:pt x="3966683" y="440687"/>
                </a:lnTo>
                <a:lnTo>
                  <a:pt x="3966683" y="3098200"/>
                </a:lnTo>
                <a:close/>
              </a:path>
            </a:pathLst>
          </a:custGeom>
          <a:solidFill>
            <a:schemeClr val="accent4"/>
          </a:solidFill>
          <a:ln>
            <a:noFill/>
          </a:ln>
          <a:effectLst>
            <a:outerShdw blurRad="50800" dist="38100" dir="4860000" sx="101000" sy="101000" algn="tl" rotWithShape="0">
              <a:srgbClr val="73737B">
                <a:alpha val="40000"/>
              </a:srgbClr>
            </a:outerShdw>
          </a:effectLst>
        </p:spPr>
        <p:txBody>
          <a:bodyPr spcFirstLastPara="1" wrap="square" lIns="121900" tIns="60933" rIns="121900" bIns="60933" anchor="ctr" anchorCtr="0">
            <a:noAutofit/>
          </a:bodyPr>
          <a:lstStyle/>
          <a:p>
            <a:pPr marL="0" marR="0" lvl="0" indent="0" algn="ctr" rtl="0">
              <a:lnSpc>
                <a:spcPct val="93000"/>
              </a:lnSpc>
              <a:spcBef>
                <a:spcPts val="0"/>
              </a:spcBef>
              <a:spcAft>
                <a:spcPts val="0"/>
              </a:spcAft>
              <a:buClr>
                <a:srgbClr val="000000"/>
              </a:buClr>
              <a:buSzPts val="1800"/>
              <a:buFont typeface="Arial"/>
              <a:buNone/>
            </a:pPr>
            <a:endParaRPr sz="2400" b="0" i="0" u="none" strike="noStrike" cap="none">
              <a:solidFill>
                <a:schemeClr val="dk1"/>
              </a:solidFill>
              <a:latin typeface="Arial"/>
              <a:ea typeface="Arial"/>
              <a:cs typeface="Arial"/>
              <a:sym typeface="Arial"/>
            </a:endParaRPr>
          </a:p>
        </p:txBody>
      </p:sp>
      <p:sp>
        <p:nvSpPr>
          <p:cNvPr id="123" name="Google Shape;123;p48"/>
          <p:cNvSpPr txBox="1">
            <a:spLocks noGrp="1"/>
          </p:cNvSpPr>
          <p:nvPr>
            <p:ph type="body" idx="6"/>
          </p:nvPr>
        </p:nvSpPr>
        <p:spPr>
          <a:xfrm>
            <a:off x="6516165" y="4899584"/>
            <a:ext cx="4762497" cy="883385"/>
          </a:xfrm>
          <a:prstGeom prst="rect">
            <a:avLst/>
          </a:prstGeom>
          <a:noFill/>
          <a:ln>
            <a:noFill/>
          </a:ln>
        </p:spPr>
        <p:txBody>
          <a:bodyPr spcFirstLastPara="1" wrap="square" lIns="0" tIns="0" rIns="0" bIns="0" anchor="ctr" anchorCtr="0">
            <a:noAutofit/>
          </a:bodyPr>
          <a:lstStyle>
            <a:lvl1pPr marL="609585" lvl="0" indent="-304792" algn="ctr">
              <a:lnSpc>
                <a:spcPct val="100000"/>
              </a:lnSpc>
              <a:spcBef>
                <a:spcPts val="400"/>
              </a:spcBef>
              <a:spcAft>
                <a:spcPts val="0"/>
              </a:spcAft>
              <a:buSzPts val="1750"/>
              <a:buNone/>
              <a:defRPr sz="1867">
                <a:solidFill>
                  <a:srgbClr val="FFFFFF"/>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24" name="Google Shape;124;p48"/>
          <p:cNvSpPr txBox="1">
            <a:spLocks noGrp="1"/>
          </p:cNvSpPr>
          <p:nvPr>
            <p:ph type="body" idx="7"/>
          </p:nvPr>
        </p:nvSpPr>
        <p:spPr>
          <a:xfrm>
            <a:off x="2244695" y="6308723"/>
            <a:ext cx="8512469" cy="366183"/>
          </a:xfrm>
          <a:prstGeom prst="rect">
            <a:avLst/>
          </a:prstGeom>
          <a:noFill/>
          <a:ln>
            <a:noFill/>
          </a:ln>
        </p:spPr>
        <p:txBody>
          <a:bodyPr spcFirstLastPara="1" wrap="square" lIns="0" tIns="45700" rIns="91425" bIns="45700" anchor="ctr" anchorCtr="0">
            <a:noAutofit/>
          </a:bodyPr>
          <a:lstStyle>
            <a:lvl1pPr marL="609585" lvl="0" indent="-304792" algn="r">
              <a:lnSpc>
                <a:spcPct val="100000"/>
              </a:lnSpc>
              <a:spcBef>
                <a:spcPts val="400"/>
              </a:spcBef>
              <a:spcAft>
                <a:spcPts val="0"/>
              </a:spcAft>
              <a:buSzPts val="1000"/>
              <a:buNone/>
              <a:defRPr sz="1067">
                <a:solidFill>
                  <a:schemeClr val="l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344337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 column font 18pt 2">
  <p:cSld name="2 column font 18pt 2">
    <p:spTree>
      <p:nvGrpSpPr>
        <p:cNvPr id="1" name="Shape 125"/>
        <p:cNvGrpSpPr/>
        <p:nvPr/>
      </p:nvGrpSpPr>
      <p:grpSpPr>
        <a:xfrm>
          <a:off x="0" y="0"/>
          <a:ext cx="0" cy="0"/>
          <a:chOff x="0" y="0"/>
          <a:chExt cx="0" cy="0"/>
        </a:xfrm>
      </p:grpSpPr>
      <p:sp>
        <p:nvSpPr>
          <p:cNvPr id="126" name="Google Shape;126;p49"/>
          <p:cNvSpPr txBox="1">
            <a:spLocks noGrp="1"/>
          </p:cNvSpPr>
          <p:nvPr>
            <p:ph type="body" idx="1"/>
          </p:nvPr>
        </p:nvSpPr>
        <p:spPr>
          <a:xfrm>
            <a:off x="666751" y="1892829"/>
            <a:ext cx="5247215" cy="4268787"/>
          </a:xfrm>
          <a:prstGeom prst="rect">
            <a:avLst/>
          </a:prstGeom>
          <a:noFill/>
          <a:ln>
            <a:noFill/>
          </a:ln>
        </p:spPr>
        <p:txBody>
          <a:bodyPr spcFirstLastPara="1" wrap="square" lIns="0" tIns="45700" rIns="91425" bIns="45700" anchor="t" anchorCtr="0">
            <a:noAutofit/>
          </a:bodyPr>
          <a:lstStyle>
            <a:lvl1pPr marL="609585" lvl="0" indent="-495288" algn="l">
              <a:lnSpc>
                <a:spcPct val="100000"/>
              </a:lnSpc>
              <a:spcBef>
                <a:spcPts val="400"/>
              </a:spcBef>
              <a:spcAft>
                <a:spcPts val="0"/>
              </a:spcAft>
              <a:buSzPts val="2250"/>
              <a:buChar char="•"/>
              <a:defRPr sz="2400"/>
            </a:lvl1pPr>
            <a:lvl2pPr marL="1219170" lvl="1" indent="-474121" algn="l">
              <a:lnSpc>
                <a:spcPct val="100000"/>
              </a:lnSpc>
              <a:spcBef>
                <a:spcPts val="400"/>
              </a:spcBef>
              <a:spcAft>
                <a:spcPts val="0"/>
              </a:spcAft>
              <a:buSzPts val="2000"/>
              <a:buChar char="-"/>
              <a:defRPr sz="2133"/>
            </a:lvl2pPr>
            <a:lvl3pPr marL="1828754" lvl="2" indent="-452955" algn="l">
              <a:lnSpc>
                <a:spcPct val="100000"/>
              </a:lnSpc>
              <a:spcBef>
                <a:spcPts val="400"/>
              </a:spcBef>
              <a:spcAft>
                <a:spcPts val="0"/>
              </a:spcAft>
              <a:buSzPts val="1750"/>
              <a:buChar char="-"/>
              <a:defRPr sz="1867"/>
            </a:lvl3pPr>
            <a:lvl4pPr marL="2438339" lvl="3" indent="-452955" algn="l">
              <a:lnSpc>
                <a:spcPct val="100000"/>
              </a:lnSpc>
              <a:spcBef>
                <a:spcPts val="400"/>
              </a:spcBef>
              <a:spcAft>
                <a:spcPts val="0"/>
              </a:spcAft>
              <a:buSzPts val="1750"/>
              <a:buChar char="-"/>
              <a:defRPr sz="1867"/>
            </a:lvl4pPr>
            <a:lvl5pPr marL="3047924" lvl="4" indent="-452955" algn="l">
              <a:lnSpc>
                <a:spcPct val="100000"/>
              </a:lnSpc>
              <a:spcBef>
                <a:spcPts val="400"/>
              </a:spcBef>
              <a:spcAft>
                <a:spcPts val="0"/>
              </a:spcAft>
              <a:buSzPts val="1750"/>
              <a:buChar char="-"/>
              <a:defRPr sz="1867"/>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27" name="Google Shape;127;p49"/>
          <p:cNvSpPr txBox="1">
            <a:spLocks noGrp="1"/>
          </p:cNvSpPr>
          <p:nvPr>
            <p:ph type="body" idx="2"/>
          </p:nvPr>
        </p:nvSpPr>
        <p:spPr>
          <a:xfrm>
            <a:off x="6278038" y="1892829"/>
            <a:ext cx="5247215" cy="4268787"/>
          </a:xfrm>
          <a:prstGeom prst="rect">
            <a:avLst/>
          </a:prstGeom>
          <a:noFill/>
          <a:ln>
            <a:noFill/>
          </a:ln>
        </p:spPr>
        <p:txBody>
          <a:bodyPr spcFirstLastPara="1" wrap="square" lIns="0" tIns="45700" rIns="91425" bIns="45700" anchor="t" anchorCtr="0">
            <a:noAutofit/>
          </a:bodyPr>
          <a:lstStyle>
            <a:lvl1pPr marL="609585" lvl="0" indent="-495288" algn="l">
              <a:lnSpc>
                <a:spcPct val="100000"/>
              </a:lnSpc>
              <a:spcBef>
                <a:spcPts val="400"/>
              </a:spcBef>
              <a:spcAft>
                <a:spcPts val="0"/>
              </a:spcAft>
              <a:buSzPts val="2250"/>
              <a:buChar char="•"/>
              <a:defRPr sz="2400"/>
            </a:lvl1pPr>
            <a:lvl2pPr marL="1219170" lvl="1" indent="-474121" algn="l">
              <a:lnSpc>
                <a:spcPct val="100000"/>
              </a:lnSpc>
              <a:spcBef>
                <a:spcPts val="400"/>
              </a:spcBef>
              <a:spcAft>
                <a:spcPts val="0"/>
              </a:spcAft>
              <a:buSzPts val="2000"/>
              <a:buChar char="-"/>
              <a:defRPr sz="2133"/>
            </a:lvl2pPr>
            <a:lvl3pPr marL="1828754" lvl="2" indent="-452955" algn="l">
              <a:lnSpc>
                <a:spcPct val="100000"/>
              </a:lnSpc>
              <a:spcBef>
                <a:spcPts val="400"/>
              </a:spcBef>
              <a:spcAft>
                <a:spcPts val="0"/>
              </a:spcAft>
              <a:buSzPts val="1750"/>
              <a:buChar char="-"/>
              <a:defRPr sz="1867"/>
            </a:lvl3pPr>
            <a:lvl4pPr marL="2438339" lvl="3" indent="-452955" algn="l">
              <a:lnSpc>
                <a:spcPct val="100000"/>
              </a:lnSpc>
              <a:spcBef>
                <a:spcPts val="400"/>
              </a:spcBef>
              <a:spcAft>
                <a:spcPts val="0"/>
              </a:spcAft>
              <a:buSzPts val="1750"/>
              <a:buChar char="-"/>
              <a:defRPr sz="1867"/>
            </a:lvl4pPr>
            <a:lvl5pPr marL="3047924" lvl="4" indent="-452955" algn="l">
              <a:lnSpc>
                <a:spcPct val="100000"/>
              </a:lnSpc>
              <a:spcBef>
                <a:spcPts val="400"/>
              </a:spcBef>
              <a:spcAft>
                <a:spcPts val="0"/>
              </a:spcAft>
              <a:buSzPts val="1750"/>
              <a:buChar char="-"/>
              <a:defRPr sz="1867"/>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28" name="Google Shape;128;p49"/>
          <p:cNvSpPr txBox="1">
            <a:spLocks noGrp="1"/>
          </p:cNvSpPr>
          <p:nvPr>
            <p:ph type="body" idx="3"/>
          </p:nvPr>
        </p:nvSpPr>
        <p:spPr>
          <a:xfrm>
            <a:off x="666751" y="1352551"/>
            <a:ext cx="5247213" cy="431800"/>
          </a:xfrm>
          <a:prstGeom prst="rect">
            <a:avLst/>
          </a:prstGeom>
          <a:noFill/>
          <a:ln>
            <a:noFill/>
          </a:ln>
        </p:spPr>
        <p:txBody>
          <a:bodyPr spcFirstLastPara="1" wrap="square" lIns="0" tIns="45700" rIns="91425" bIns="45700" anchor="t" anchorCtr="0">
            <a:noAutofit/>
          </a:bodyPr>
          <a:lstStyle>
            <a:lvl1pPr marL="609585" lvl="0" indent="-304792" algn="l">
              <a:lnSpc>
                <a:spcPct val="100000"/>
              </a:lnSpc>
              <a:spcBef>
                <a:spcPts val="400"/>
              </a:spcBef>
              <a:spcAft>
                <a:spcPts val="0"/>
              </a:spcAft>
              <a:buSzPts val="2250"/>
              <a:buFont typeface="Arial"/>
              <a:buNone/>
              <a:defRPr sz="2400" b="1">
                <a:solidFill>
                  <a:schemeClr val="accent1"/>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29" name="Google Shape;129;p49"/>
          <p:cNvSpPr txBox="1">
            <a:spLocks noGrp="1"/>
          </p:cNvSpPr>
          <p:nvPr>
            <p:ph type="body" idx="4"/>
          </p:nvPr>
        </p:nvSpPr>
        <p:spPr>
          <a:xfrm>
            <a:off x="6278039" y="1352551"/>
            <a:ext cx="5247213" cy="431800"/>
          </a:xfrm>
          <a:prstGeom prst="rect">
            <a:avLst/>
          </a:prstGeom>
          <a:noFill/>
          <a:ln>
            <a:noFill/>
          </a:ln>
        </p:spPr>
        <p:txBody>
          <a:bodyPr spcFirstLastPara="1" wrap="square" lIns="0" tIns="45700" rIns="91425" bIns="45700" anchor="t" anchorCtr="0">
            <a:noAutofit/>
          </a:bodyPr>
          <a:lstStyle>
            <a:lvl1pPr marL="609585" lvl="0" indent="-304792" algn="l">
              <a:lnSpc>
                <a:spcPct val="100000"/>
              </a:lnSpc>
              <a:spcBef>
                <a:spcPts val="400"/>
              </a:spcBef>
              <a:spcAft>
                <a:spcPts val="0"/>
              </a:spcAft>
              <a:buSzPts val="2250"/>
              <a:buFont typeface="Arial"/>
              <a:buNone/>
              <a:defRPr sz="2400" b="1">
                <a:solidFill>
                  <a:schemeClr val="accent1"/>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30" name="Google Shape;130;p49"/>
          <p:cNvSpPr txBox="1">
            <a:spLocks noGrp="1"/>
          </p:cNvSpPr>
          <p:nvPr>
            <p:ph type="sldNum" idx="12"/>
          </p:nvPr>
        </p:nvSpPr>
        <p:spPr>
          <a:xfrm>
            <a:off x="10896533" y="6308723"/>
            <a:ext cx="620251" cy="366183"/>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131" name="Google Shape;131;p49"/>
          <p:cNvSpPr txBox="1">
            <a:spLocks noGrp="1"/>
          </p:cNvSpPr>
          <p:nvPr>
            <p:ph type="title"/>
          </p:nvPr>
        </p:nvSpPr>
        <p:spPr>
          <a:xfrm>
            <a:off x="666752" y="366186"/>
            <a:ext cx="10850033" cy="74506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2400"/>
              <a:buFont typeface="Arial"/>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49"/>
          <p:cNvSpPr txBox="1">
            <a:spLocks noGrp="1"/>
          </p:cNvSpPr>
          <p:nvPr>
            <p:ph type="body" idx="5"/>
          </p:nvPr>
        </p:nvSpPr>
        <p:spPr>
          <a:xfrm>
            <a:off x="2244695" y="6308723"/>
            <a:ext cx="8512469" cy="366183"/>
          </a:xfrm>
          <a:prstGeom prst="rect">
            <a:avLst/>
          </a:prstGeom>
          <a:noFill/>
          <a:ln>
            <a:noFill/>
          </a:ln>
        </p:spPr>
        <p:txBody>
          <a:bodyPr spcFirstLastPara="1" wrap="square" lIns="0" tIns="45700" rIns="91425" bIns="45700" anchor="ctr" anchorCtr="0">
            <a:noAutofit/>
          </a:bodyPr>
          <a:lstStyle>
            <a:lvl1pPr marL="609585" lvl="0" indent="-304792" algn="r">
              <a:lnSpc>
                <a:spcPct val="100000"/>
              </a:lnSpc>
              <a:spcBef>
                <a:spcPts val="400"/>
              </a:spcBef>
              <a:spcAft>
                <a:spcPts val="0"/>
              </a:spcAft>
              <a:buSzPts val="1000"/>
              <a:buNone/>
              <a:defRPr sz="1067">
                <a:solidFill>
                  <a:schemeClr val="l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630053341"/>
      </p:ext>
    </p:extLst>
  </p:cSld>
  <p:clrMapOvr>
    <a:masterClrMapping/>
  </p:clrMapOvr>
  <p:extLst>
    <p:ext uri="{DCECCB84-F9BA-43D5-87BE-67443E8EF086}">
      <p15:sldGuideLst xmlns:p15="http://schemas.microsoft.com/office/powerpoint/2012/main">
        <p15:guide id="1" orient="horz" pos="843">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ext with picture sub">
  <p:cSld name="Text with picture sub">
    <p:spTree>
      <p:nvGrpSpPr>
        <p:cNvPr id="1" name="Shape 133"/>
        <p:cNvGrpSpPr/>
        <p:nvPr/>
      </p:nvGrpSpPr>
      <p:grpSpPr>
        <a:xfrm>
          <a:off x="0" y="0"/>
          <a:ext cx="0" cy="0"/>
          <a:chOff x="0" y="0"/>
          <a:chExt cx="0" cy="0"/>
        </a:xfrm>
      </p:grpSpPr>
      <p:sp>
        <p:nvSpPr>
          <p:cNvPr id="134" name="Google Shape;134;p50"/>
          <p:cNvSpPr txBox="1">
            <a:spLocks noGrp="1"/>
          </p:cNvSpPr>
          <p:nvPr>
            <p:ph type="body" idx="1"/>
          </p:nvPr>
        </p:nvSpPr>
        <p:spPr>
          <a:xfrm>
            <a:off x="666751" y="1892829"/>
            <a:ext cx="5247215" cy="4268787"/>
          </a:xfrm>
          <a:prstGeom prst="rect">
            <a:avLst/>
          </a:prstGeom>
          <a:noFill/>
          <a:ln>
            <a:noFill/>
          </a:ln>
        </p:spPr>
        <p:txBody>
          <a:bodyPr spcFirstLastPara="1" wrap="square" lIns="0" tIns="45700" rIns="91425" bIns="45700" anchor="t" anchorCtr="0">
            <a:noAutofit/>
          </a:bodyPr>
          <a:lstStyle>
            <a:lvl1pPr marL="609585" lvl="0" indent="-474121" algn="l">
              <a:lnSpc>
                <a:spcPct val="100000"/>
              </a:lnSpc>
              <a:spcBef>
                <a:spcPts val="400"/>
              </a:spcBef>
              <a:spcAft>
                <a:spcPts val="0"/>
              </a:spcAft>
              <a:buSzPts val="2000"/>
              <a:buChar char="•"/>
              <a:defRPr sz="2133"/>
            </a:lvl1pPr>
            <a:lvl2pPr marL="1219170" lvl="1" indent="-452955" algn="l">
              <a:lnSpc>
                <a:spcPct val="100000"/>
              </a:lnSpc>
              <a:spcBef>
                <a:spcPts val="400"/>
              </a:spcBef>
              <a:spcAft>
                <a:spcPts val="0"/>
              </a:spcAft>
              <a:buSzPts val="1750"/>
              <a:buChar char="-"/>
              <a:defRPr sz="1867"/>
            </a:lvl2pPr>
            <a:lvl3pPr marL="1828754" lvl="2" indent="-431789" algn="l">
              <a:lnSpc>
                <a:spcPct val="100000"/>
              </a:lnSpc>
              <a:spcBef>
                <a:spcPts val="400"/>
              </a:spcBef>
              <a:spcAft>
                <a:spcPts val="0"/>
              </a:spcAft>
              <a:buSzPts val="1500"/>
              <a:buChar char="-"/>
              <a:defRPr sz="1600"/>
            </a:lvl3pPr>
            <a:lvl4pPr marL="2438339" lvl="3" indent="-431789" algn="l">
              <a:lnSpc>
                <a:spcPct val="100000"/>
              </a:lnSpc>
              <a:spcBef>
                <a:spcPts val="400"/>
              </a:spcBef>
              <a:spcAft>
                <a:spcPts val="0"/>
              </a:spcAft>
              <a:buSzPts val="1500"/>
              <a:buChar char="-"/>
              <a:defRPr sz="1600"/>
            </a:lvl4pPr>
            <a:lvl5pPr marL="3047924" lvl="4" indent="-431789" algn="l">
              <a:lnSpc>
                <a:spcPct val="100000"/>
              </a:lnSpc>
              <a:spcBef>
                <a:spcPts val="400"/>
              </a:spcBef>
              <a:spcAft>
                <a:spcPts val="0"/>
              </a:spcAft>
              <a:buSzPts val="1500"/>
              <a:buChar char="-"/>
              <a:defRPr sz="1600"/>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35" name="Google Shape;135;p50"/>
          <p:cNvSpPr txBox="1">
            <a:spLocks noGrp="1"/>
          </p:cNvSpPr>
          <p:nvPr>
            <p:ph type="body" idx="2"/>
          </p:nvPr>
        </p:nvSpPr>
        <p:spPr>
          <a:xfrm>
            <a:off x="666751" y="1352551"/>
            <a:ext cx="5247213" cy="431800"/>
          </a:xfrm>
          <a:prstGeom prst="rect">
            <a:avLst/>
          </a:prstGeom>
          <a:noFill/>
          <a:ln>
            <a:noFill/>
          </a:ln>
        </p:spPr>
        <p:txBody>
          <a:bodyPr spcFirstLastPara="1" wrap="square" lIns="0" tIns="45700" rIns="91425" bIns="45700" anchor="t" anchorCtr="0">
            <a:noAutofit/>
          </a:bodyPr>
          <a:lstStyle>
            <a:lvl1pPr marL="609585" lvl="0" indent="-304792" algn="l">
              <a:lnSpc>
                <a:spcPct val="100000"/>
              </a:lnSpc>
              <a:spcBef>
                <a:spcPts val="400"/>
              </a:spcBef>
              <a:spcAft>
                <a:spcPts val="0"/>
              </a:spcAft>
              <a:buSzPts val="2000"/>
              <a:buFont typeface="Arial"/>
              <a:buNone/>
              <a:defRPr sz="2133" b="1">
                <a:solidFill>
                  <a:schemeClr val="accent1"/>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36" name="Google Shape;136;p50"/>
          <p:cNvSpPr txBox="1">
            <a:spLocks noGrp="1"/>
          </p:cNvSpPr>
          <p:nvPr>
            <p:ph type="sldNum" idx="12"/>
          </p:nvPr>
        </p:nvSpPr>
        <p:spPr>
          <a:xfrm>
            <a:off x="10896533" y="6308723"/>
            <a:ext cx="620251" cy="366183"/>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137" name="Google Shape;137;p50"/>
          <p:cNvSpPr txBox="1">
            <a:spLocks noGrp="1"/>
          </p:cNvSpPr>
          <p:nvPr>
            <p:ph type="title"/>
          </p:nvPr>
        </p:nvSpPr>
        <p:spPr>
          <a:xfrm>
            <a:off x="666752" y="366186"/>
            <a:ext cx="10850033" cy="74506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2400"/>
              <a:buFont typeface="Arial"/>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50"/>
          <p:cNvSpPr>
            <a:spLocks noGrp="1"/>
          </p:cNvSpPr>
          <p:nvPr>
            <p:ph type="pic" idx="3"/>
          </p:nvPr>
        </p:nvSpPr>
        <p:spPr>
          <a:xfrm>
            <a:off x="6278038" y="1352552"/>
            <a:ext cx="5238748" cy="4328449"/>
          </a:xfrm>
          <a:prstGeom prst="rect">
            <a:avLst/>
          </a:prstGeom>
          <a:noFill/>
          <a:ln>
            <a:noFill/>
          </a:ln>
        </p:spPr>
      </p:sp>
      <p:sp>
        <p:nvSpPr>
          <p:cNvPr id="139" name="Google Shape;139;p50"/>
          <p:cNvSpPr txBox="1">
            <a:spLocks noGrp="1"/>
          </p:cNvSpPr>
          <p:nvPr>
            <p:ph type="body" idx="4"/>
          </p:nvPr>
        </p:nvSpPr>
        <p:spPr>
          <a:xfrm>
            <a:off x="6278039" y="5681002"/>
            <a:ext cx="5238747" cy="480615"/>
          </a:xfrm>
          <a:prstGeom prst="rect">
            <a:avLst/>
          </a:prstGeom>
          <a:noFill/>
          <a:ln>
            <a:noFill/>
          </a:ln>
        </p:spPr>
        <p:txBody>
          <a:bodyPr spcFirstLastPara="1" wrap="square" lIns="0" tIns="0" rIns="0" bIns="0" anchor="ctr" anchorCtr="0">
            <a:noAutofit/>
          </a:bodyPr>
          <a:lstStyle>
            <a:lvl1pPr marL="609585" lvl="0" indent="-304792" algn="ctr">
              <a:lnSpc>
                <a:spcPct val="100000"/>
              </a:lnSpc>
              <a:spcBef>
                <a:spcPts val="400"/>
              </a:spcBef>
              <a:spcAft>
                <a:spcPts val="0"/>
              </a:spcAft>
              <a:buSzPts val="1500"/>
              <a:buNone/>
              <a:defRPr sz="1600">
                <a:solidFill>
                  <a:srgbClr val="7F7F7F"/>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40" name="Google Shape;140;p50"/>
          <p:cNvSpPr txBox="1">
            <a:spLocks noGrp="1"/>
          </p:cNvSpPr>
          <p:nvPr>
            <p:ph type="body" idx="5"/>
          </p:nvPr>
        </p:nvSpPr>
        <p:spPr>
          <a:xfrm>
            <a:off x="2244695" y="6308723"/>
            <a:ext cx="8512469" cy="366183"/>
          </a:xfrm>
          <a:prstGeom prst="rect">
            <a:avLst/>
          </a:prstGeom>
          <a:noFill/>
          <a:ln>
            <a:noFill/>
          </a:ln>
        </p:spPr>
        <p:txBody>
          <a:bodyPr spcFirstLastPara="1" wrap="square" lIns="0" tIns="45700" rIns="91425" bIns="45700" anchor="ctr" anchorCtr="0">
            <a:noAutofit/>
          </a:bodyPr>
          <a:lstStyle>
            <a:lvl1pPr marL="609585" lvl="0" indent="-304792" algn="r">
              <a:lnSpc>
                <a:spcPct val="100000"/>
              </a:lnSpc>
              <a:spcBef>
                <a:spcPts val="400"/>
              </a:spcBef>
              <a:spcAft>
                <a:spcPts val="0"/>
              </a:spcAft>
              <a:buSzPts val="1000"/>
              <a:buNone/>
              <a:defRPr sz="1067">
                <a:solidFill>
                  <a:schemeClr val="l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333762795"/>
      </p:ext>
    </p:extLst>
  </p:cSld>
  <p:clrMapOvr>
    <a:masterClrMapping/>
  </p:clrMapOvr>
  <p:extLst>
    <p:ext uri="{DCECCB84-F9BA-43D5-87BE-67443E8EF086}">
      <p15:sldGuideLst xmlns:p15="http://schemas.microsoft.com/office/powerpoint/2012/main">
        <p15:guide id="1" orient="horz" pos="843">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2_3 Person Profile v1">
  <p:cSld name="2_3 Person Profile v1">
    <p:spTree>
      <p:nvGrpSpPr>
        <p:cNvPr id="1" name="Shape 141"/>
        <p:cNvGrpSpPr/>
        <p:nvPr/>
      </p:nvGrpSpPr>
      <p:grpSpPr>
        <a:xfrm>
          <a:off x="0" y="0"/>
          <a:ext cx="0" cy="0"/>
          <a:chOff x="0" y="0"/>
          <a:chExt cx="0" cy="0"/>
        </a:xfrm>
      </p:grpSpPr>
      <p:cxnSp>
        <p:nvCxnSpPr>
          <p:cNvPr id="142" name="Google Shape;142;p51"/>
          <p:cNvCxnSpPr/>
          <p:nvPr/>
        </p:nvCxnSpPr>
        <p:spPr>
          <a:xfrm>
            <a:off x="3599723" y="2205113"/>
            <a:ext cx="672075" cy="0"/>
          </a:xfrm>
          <a:prstGeom prst="straightConnector1">
            <a:avLst/>
          </a:prstGeom>
          <a:noFill/>
          <a:ln w="12700" cap="rnd" cmpd="sng">
            <a:solidFill>
              <a:srgbClr val="545356"/>
            </a:solidFill>
            <a:prstDash val="solid"/>
            <a:round/>
            <a:headEnd type="none" w="sm" len="sm"/>
            <a:tailEnd type="none" w="sm" len="sm"/>
          </a:ln>
        </p:spPr>
      </p:cxnSp>
      <p:sp>
        <p:nvSpPr>
          <p:cNvPr id="143" name="Google Shape;143;p51"/>
          <p:cNvSpPr txBox="1">
            <a:spLocks noGrp="1"/>
          </p:cNvSpPr>
          <p:nvPr>
            <p:ph type="body" idx="1"/>
          </p:nvPr>
        </p:nvSpPr>
        <p:spPr>
          <a:xfrm>
            <a:off x="3599723" y="1519121"/>
            <a:ext cx="7917061" cy="352063"/>
          </a:xfrm>
          <a:prstGeom prst="rect">
            <a:avLst/>
          </a:prstGeom>
          <a:noFill/>
          <a:ln>
            <a:noFill/>
          </a:ln>
        </p:spPr>
        <p:txBody>
          <a:bodyPr spcFirstLastPara="1" wrap="square" lIns="0" tIns="0" rIns="0" bIns="0" anchor="b" anchorCtr="0">
            <a:noAutofit/>
          </a:bodyPr>
          <a:lstStyle>
            <a:lvl1pPr marL="609585" lvl="0" indent="-304792" algn="l">
              <a:lnSpc>
                <a:spcPct val="100000"/>
              </a:lnSpc>
              <a:spcBef>
                <a:spcPts val="400"/>
              </a:spcBef>
              <a:spcAft>
                <a:spcPts val="0"/>
              </a:spcAft>
              <a:buSzPts val="1375"/>
              <a:buFont typeface="Arial"/>
              <a:buNone/>
              <a:defRPr sz="1467" b="1" i="0">
                <a:solidFill>
                  <a:schemeClr val="accen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44" name="Google Shape;144;p51"/>
          <p:cNvSpPr txBox="1">
            <a:spLocks noGrp="1"/>
          </p:cNvSpPr>
          <p:nvPr>
            <p:ph type="body" idx="2"/>
          </p:nvPr>
        </p:nvSpPr>
        <p:spPr>
          <a:xfrm>
            <a:off x="3599723" y="1884443"/>
            <a:ext cx="7917061" cy="347292"/>
          </a:xfrm>
          <a:prstGeom prst="rect">
            <a:avLst/>
          </a:prstGeom>
          <a:noFill/>
          <a:ln>
            <a:noFill/>
          </a:ln>
        </p:spPr>
        <p:txBody>
          <a:bodyPr spcFirstLastPara="1" wrap="square" lIns="0" tIns="45700" rIns="91425" bIns="45700" anchor="t" anchorCtr="0">
            <a:noAutofit/>
          </a:bodyPr>
          <a:lstStyle>
            <a:lvl1pPr marL="609585" lvl="0" indent="-304792" algn="l">
              <a:lnSpc>
                <a:spcPct val="100000"/>
              </a:lnSpc>
              <a:spcBef>
                <a:spcPts val="400"/>
              </a:spcBef>
              <a:spcAft>
                <a:spcPts val="0"/>
              </a:spcAft>
              <a:buSzPts val="1250"/>
              <a:buFont typeface="Arial"/>
              <a:buNone/>
              <a:defRPr sz="1333" b="0" i="0">
                <a:solidFill>
                  <a:schemeClr val="dk1"/>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45" name="Google Shape;145;p51"/>
          <p:cNvSpPr txBox="1">
            <a:spLocks noGrp="1"/>
          </p:cNvSpPr>
          <p:nvPr>
            <p:ph type="body" idx="3"/>
          </p:nvPr>
        </p:nvSpPr>
        <p:spPr>
          <a:xfrm>
            <a:off x="3599723" y="2244995"/>
            <a:ext cx="7917061" cy="2969857"/>
          </a:xfrm>
          <a:prstGeom prst="rect">
            <a:avLst/>
          </a:prstGeom>
          <a:noFill/>
          <a:ln>
            <a:noFill/>
          </a:ln>
        </p:spPr>
        <p:txBody>
          <a:bodyPr spcFirstLastPara="1" wrap="square" lIns="0" tIns="45700" rIns="91425" bIns="45700" anchor="t" anchorCtr="0">
            <a:noAutofit/>
          </a:bodyPr>
          <a:lstStyle>
            <a:lvl1pPr marL="609585" lvl="0" indent="-304792" algn="l">
              <a:lnSpc>
                <a:spcPct val="100000"/>
              </a:lnSpc>
              <a:spcBef>
                <a:spcPts val="400"/>
              </a:spcBef>
              <a:spcAft>
                <a:spcPts val="0"/>
              </a:spcAft>
              <a:buSzPts val="1250"/>
              <a:buFont typeface="Arial"/>
              <a:buNone/>
              <a:defRPr sz="1333" b="0" i="0">
                <a:solidFill>
                  <a:schemeClr val="dk1"/>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46" name="Google Shape;146;p51"/>
          <p:cNvSpPr>
            <a:spLocks noGrp="1"/>
          </p:cNvSpPr>
          <p:nvPr>
            <p:ph type="pic" idx="4"/>
          </p:nvPr>
        </p:nvSpPr>
        <p:spPr>
          <a:xfrm>
            <a:off x="666751" y="1516893"/>
            <a:ext cx="2356908" cy="2356912"/>
          </a:xfrm>
          <a:prstGeom prst="rect">
            <a:avLst/>
          </a:prstGeom>
          <a:noFill/>
          <a:ln>
            <a:noFill/>
          </a:ln>
        </p:spPr>
      </p:sp>
      <p:sp>
        <p:nvSpPr>
          <p:cNvPr id="147" name="Google Shape;147;p51"/>
          <p:cNvSpPr txBox="1">
            <a:spLocks noGrp="1"/>
          </p:cNvSpPr>
          <p:nvPr>
            <p:ph type="sldNum" idx="12"/>
          </p:nvPr>
        </p:nvSpPr>
        <p:spPr>
          <a:xfrm>
            <a:off x="10896533" y="6308723"/>
            <a:ext cx="620251" cy="366183"/>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148" name="Google Shape;148;p51"/>
          <p:cNvSpPr txBox="1">
            <a:spLocks noGrp="1"/>
          </p:cNvSpPr>
          <p:nvPr>
            <p:ph type="title"/>
          </p:nvPr>
        </p:nvSpPr>
        <p:spPr>
          <a:xfrm>
            <a:off x="666752" y="366186"/>
            <a:ext cx="10850033" cy="74506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2400"/>
              <a:buFont typeface="Arial"/>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1"/>
          <p:cNvSpPr txBox="1">
            <a:spLocks noGrp="1"/>
          </p:cNvSpPr>
          <p:nvPr>
            <p:ph type="body" idx="5"/>
          </p:nvPr>
        </p:nvSpPr>
        <p:spPr>
          <a:xfrm>
            <a:off x="2244695" y="6308723"/>
            <a:ext cx="8512469" cy="366183"/>
          </a:xfrm>
          <a:prstGeom prst="rect">
            <a:avLst/>
          </a:prstGeom>
          <a:noFill/>
          <a:ln>
            <a:noFill/>
          </a:ln>
        </p:spPr>
        <p:txBody>
          <a:bodyPr spcFirstLastPara="1" wrap="square" lIns="0" tIns="45700" rIns="91425" bIns="45700" anchor="ctr" anchorCtr="0">
            <a:noAutofit/>
          </a:bodyPr>
          <a:lstStyle>
            <a:lvl1pPr marL="609585" lvl="0" indent="-304792" algn="r">
              <a:lnSpc>
                <a:spcPct val="100000"/>
              </a:lnSpc>
              <a:spcBef>
                <a:spcPts val="400"/>
              </a:spcBef>
              <a:spcAft>
                <a:spcPts val="0"/>
              </a:spcAft>
              <a:buSzPts val="1000"/>
              <a:buNone/>
              <a:defRPr sz="1067">
                <a:solidFill>
                  <a:schemeClr val="l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2175019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2_3 Person Profile v2">
  <p:cSld name="2_3 Person Profile v2">
    <p:spTree>
      <p:nvGrpSpPr>
        <p:cNvPr id="1" name="Shape 150"/>
        <p:cNvGrpSpPr/>
        <p:nvPr/>
      </p:nvGrpSpPr>
      <p:grpSpPr>
        <a:xfrm>
          <a:off x="0" y="0"/>
          <a:ext cx="0" cy="0"/>
          <a:chOff x="0" y="0"/>
          <a:chExt cx="0" cy="0"/>
        </a:xfrm>
      </p:grpSpPr>
      <p:cxnSp>
        <p:nvCxnSpPr>
          <p:cNvPr id="151" name="Google Shape;151;p52"/>
          <p:cNvCxnSpPr/>
          <p:nvPr/>
        </p:nvCxnSpPr>
        <p:spPr>
          <a:xfrm>
            <a:off x="666751" y="3576024"/>
            <a:ext cx="672075" cy="0"/>
          </a:xfrm>
          <a:prstGeom prst="straightConnector1">
            <a:avLst/>
          </a:prstGeom>
          <a:noFill/>
          <a:ln w="12700" cap="rnd" cmpd="sng">
            <a:solidFill>
              <a:srgbClr val="545356"/>
            </a:solidFill>
            <a:prstDash val="solid"/>
            <a:round/>
            <a:headEnd type="none" w="sm" len="sm"/>
            <a:tailEnd type="none" w="sm" len="sm"/>
          </a:ln>
        </p:spPr>
      </p:cxnSp>
      <p:sp>
        <p:nvSpPr>
          <p:cNvPr id="152" name="Google Shape;152;p52"/>
          <p:cNvSpPr txBox="1">
            <a:spLocks noGrp="1"/>
          </p:cNvSpPr>
          <p:nvPr>
            <p:ph type="body" idx="1"/>
          </p:nvPr>
        </p:nvSpPr>
        <p:spPr>
          <a:xfrm>
            <a:off x="666750" y="2890031"/>
            <a:ext cx="3353817" cy="352063"/>
          </a:xfrm>
          <a:prstGeom prst="rect">
            <a:avLst/>
          </a:prstGeom>
          <a:noFill/>
          <a:ln>
            <a:noFill/>
          </a:ln>
        </p:spPr>
        <p:txBody>
          <a:bodyPr spcFirstLastPara="1" wrap="square" lIns="0" tIns="0" rIns="0" bIns="0" anchor="b" anchorCtr="0">
            <a:noAutofit/>
          </a:bodyPr>
          <a:lstStyle>
            <a:lvl1pPr marL="609585" lvl="0" indent="-304792" algn="l">
              <a:lnSpc>
                <a:spcPct val="100000"/>
              </a:lnSpc>
              <a:spcBef>
                <a:spcPts val="400"/>
              </a:spcBef>
              <a:spcAft>
                <a:spcPts val="0"/>
              </a:spcAft>
              <a:buSzPts val="1750"/>
              <a:buFont typeface="Arial"/>
              <a:buNone/>
              <a:defRPr sz="1867" b="1" i="0">
                <a:solidFill>
                  <a:schemeClr val="accen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53" name="Google Shape;153;p52"/>
          <p:cNvSpPr txBox="1">
            <a:spLocks noGrp="1"/>
          </p:cNvSpPr>
          <p:nvPr>
            <p:ph type="body" idx="2"/>
          </p:nvPr>
        </p:nvSpPr>
        <p:spPr>
          <a:xfrm>
            <a:off x="666750" y="3255354"/>
            <a:ext cx="3353817" cy="347292"/>
          </a:xfrm>
          <a:prstGeom prst="rect">
            <a:avLst/>
          </a:prstGeom>
          <a:noFill/>
          <a:ln>
            <a:noFill/>
          </a:ln>
        </p:spPr>
        <p:txBody>
          <a:bodyPr spcFirstLastPara="1" wrap="square" lIns="0" tIns="45700" rIns="91425" bIns="45700" anchor="t" anchorCtr="0">
            <a:noAutofit/>
          </a:bodyPr>
          <a:lstStyle>
            <a:lvl1pPr marL="609585" lvl="0" indent="-304792" algn="l">
              <a:lnSpc>
                <a:spcPct val="100000"/>
              </a:lnSpc>
              <a:spcBef>
                <a:spcPts val="400"/>
              </a:spcBef>
              <a:spcAft>
                <a:spcPts val="0"/>
              </a:spcAft>
              <a:buSzPts val="1375"/>
              <a:buFont typeface="Arial"/>
              <a:buNone/>
              <a:defRPr sz="1467" b="0" i="0">
                <a:solidFill>
                  <a:schemeClr val="dk1"/>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54" name="Google Shape;154;p52"/>
          <p:cNvSpPr txBox="1">
            <a:spLocks noGrp="1"/>
          </p:cNvSpPr>
          <p:nvPr>
            <p:ph type="body" idx="3"/>
          </p:nvPr>
        </p:nvSpPr>
        <p:spPr>
          <a:xfrm>
            <a:off x="666750" y="3615907"/>
            <a:ext cx="3353817" cy="672709"/>
          </a:xfrm>
          <a:prstGeom prst="rect">
            <a:avLst/>
          </a:prstGeom>
          <a:noFill/>
          <a:ln>
            <a:noFill/>
          </a:ln>
        </p:spPr>
        <p:txBody>
          <a:bodyPr spcFirstLastPara="1" wrap="square" lIns="0" tIns="45700" rIns="91425" bIns="45700" anchor="t" anchorCtr="0">
            <a:noAutofit/>
          </a:bodyPr>
          <a:lstStyle>
            <a:lvl1pPr marL="609585" lvl="0" indent="-304792" algn="l">
              <a:lnSpc>
                <a:spcPct val="100000"/>
              </a:lnSpc>
              <a:spcBef>
                <a:spcPts val="400"/>
              </a:spcBef>
              <a:spcAft>
                <a:spcPts val="0"/>
              </a:spcAft>
              <a:buSzPts val="1375"/>
              <a:buFont typeface="Arial"/>
              <a:buNone/>
              <a:defRPr sz="1467" b="0" i="0">
                <a:solidFill>
                  <a:schemeClr val="dk1"/>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55" name="Google Shape;155;p52"/>
          <p:cNvSpPr>
            <a:spLocks noGrp="1"/>
          </p:cNvSpPr>
          <p:nvPr>
            <p:ph type="pic" idx="4"/>
          </p:nvPr>
        </p:nvSpPr>
        <p:spPr>
          <a:xfrm>
            <a:off x="666751" y="1350325"/>
            <a:ext cx="1513085" cy="1513087"/>
          </a:xfrm>
          <a:prstGeom prst="rect">
            <a:avLst/>
          </a:prstGeom>
          <a:noFill/>
          <a:ln>
            <a:noFill/>
          </a:ln>
        </p:spPr>
      </p:sp>
      <p:cxnSp>
        <p:nvCxnSpPr>
          <p:cNvPr id="156" name="Google Shape;156;p52"/>
          <p:cNvCxnSpPr/>
          <p:nvPr/>
        </p:nvCxnSpPr>
        <p:spPr>
          <a:xfrm>
            <a:off x="4407800" y="3576024"/>
            <a:ext cx="672075" cy="0"/>
          </a:xfrm>
          <a:prstGeom prst="straightConnector1">
            <a:avLst/>
          </a:prstGeom>
          <a:noFill/>
          <a:ln w="12700" cap="rnd" cmpd="sng">
            <a:solidFill>
              <a:srgbClr val="545356"/>
            </a:solidFill>
            <a:prstDash val="solid"/>
            <a:round/>
            <a:headEnd type="none" w="sm" len="sm"/>
            <a:tailEnd type="none" w="sm" len="sm"/>
          </a:ln>
        </p:spPr>
      </p:cxnSp>
      <p:sp>
        <p:nvSpPr>
          <p:cNvPr id="157" name="Google Shape;157;p52"/>
          <p:cNvSpPr txBox="1">
            <a:spLocks noGrp="1"/>
          </p:cNvSpPr>
          <p:nvPr>
            <p:ph type="body" idx="5"/>
          </p:nvPr>
        </p:nvSpPr>
        <p:spPr>
          <a:xfrm>
            <a:off x="4407800" y="2890031"/>
            <a:ext cx="3353817" cy="352063"/>
          </a:xfrm>
          <a:prstGeom prst="rect">
            <a:avLst/>
          </a:prstGeom>
          <a:noFill/>
          <a:ln>
            <a:noFill/>
          </a:ln>
        </p:spPr>
        <p:txBody>
          <a:bodyPr spcFirstLastPara="1" wrap="square" lIns="0" tIns="0" rIns="0" bIns="0" anchor="b" anchorCtr="0">
            <a:noAutofit/>
          </a:bodyPr>
          <a:lstStyle>
            <a:lvl1pPr marL="609585" lvl="0" indent="-304792" algn="l">
              <a:lnSpc>
                <a:spcPct val="100000"/>
              </a:lnSpc>
              <a:spcBef>
                <a:spcPts val="400"/>
              </a:spcBef>
              <a:spcAft>
                <a:spcPts val="0"/>
              </a:spcAft>
              <a:buSzPts val="1750"/>
              <a:buFont typeface="Arial"/>
              <a:buNone/>
              <a:defRPr sz="1867" b="1" i="0">
                <a:solidFill>
                  <a:schemeClr val="accen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58" name="Google Shape;158;p52"/>
          <p:cNvSpPr txBox="1">
            <a:spLocks noGrp="1"/>
          </p:cNvSpPr>
          <p:nvPr>
            <p:ph type="body" idx="6"/>
          </p:nvPr>
        </p:nvSpPr>
        <p:spPr>
          <a:xfrm>
            <a:off x="4407800" y="3255354"/>
            <a:ext cx="3353817" cy="347292"/>
          </a:xfrm>
          <a:prstGeom prst="rect">
            <a:avLst/>
          </a:prstGeom>
          <a:noFill/>
          <a:ln>
            <a:noFill/>
          </a:ln>
        </p:spPr>
        <p:txBody>
          <a:bodyPr spcFirstLastPara="1" wrap="square" lIns="0" tIns="45700" rIns="91425" bIns="45700" anchor="t" anchorCtr="0">
            <a:noAutofit/>
          </a:bodyPr>
          <a:lstStyle>
            <a:lvl1pPr marL="609585" lvl="0" indent="-304792" algn="l">
              <a:lnSpc>
                <a:spcPct val="100000"/>
              </a:lnSpc>
              <a:spcBef>
                <a:spcPts val="400"/>
              </a:spcBef>
              <a:spcAft>
                <a:spcPts val="0"/>
              </a:spcAft>
              <a:buSzPts val="1375"/>
              <a:buFont typeface="Arial"/>
              <a:buNone/>
              <a:defRPr sz="1467" b="0" i="0">
                <a:solidFill>
                  <a:schemeClr val="dk1"/>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59" name="Google Shape;159;p52"/>
          <p:cNvSpPr txBox="1">
            <a:spLocks noGrp="1"/>
          </p:cNvSpPr>
          <p:nvPr>
            <p:ph type="body" idx="7"/>
          </p:nvPr>
        </p:nvSpPr>
        <p:spPr>
          <a:xfrm>
            <a:off x="4407800" y="3615907"/>
            <a:ext cx="3353817" cy="672709"/>
          </a:xfrm>
          <a:prstGeom prst="rect">
            <a:avLst/>
          </a:prstGeom>
          <a:noFill/>
          <a:ln>
            <a:noFill/>
          </a:ln>
        </p:spPr>
        <p:txBody>
          <a:bodyPr spcFirstLastPara="1" wrap="square" lIns="0" tIns="45700" rIns="91425" bIns="45700" anchor="t" anchorCtr="0">
            <a:noAutofit/>
          </a:bodyPr>
          <a:lstStyle>
            <a:lvl1pPr marL="609585" lvl="0" indent="-304792" algn="l">
              <a:lnSpc>
                <a:spcPct val="100000"/>
              </a:lnSpc>
              <a:spcBef>
                <a:spcPts val="400"/>
              </a:spcBef>
              <a:spcAft>
                <a:spcPts val="0"/>
              </a:spcAft>
              <a:buSzPts val="1375"/>
              <a:buFont typeface="Arial"/>
              <a:buNone/>
              <a:defRPr sz="1467" b="0" i="0">
                <a:solidFill>
                  <a:schemeClr val="dk1"/>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60" name="Google Shape;160;p52"/>
          <p:cNvSpPr>
            <a:spLocks noGrp="1"/>
          </p:cNvSpPr>
          <p:nvPr>
            <p:ph type="pic" idx="8"/>
          </p:nvPr>
        </p:nvSpPr>
        <p:spPr>
          <a:xfrm>
            <a:off x="4407800" y="1350325"/>
            <a:ext cx="1513085" cy="1513087"/>
          </a:xfrm>
          <a:prstGeom prst="rect">
            <a:avLst/>
          </a:prstGeom>
          <a:noFill/>
          <a:ln>
            <a:noFill/>
          </a:ln>
        </p:spPr>
      </p:sp>
      <p:cxnSp>
        <p:nvCxnSpPr>
          <p:cNvPr id="161" name="Google Shape;161;p52"/>
          <p:cNvCxnSpPr/>
          <p:nvPr/>
        </p:nvCxnSpPr>
        <p:spPr>
          <a:xfrm>
            <a:off x="8148852" y="3576024"/>
            <a:ext cx="672075" cy="0"/>
          </a:xfrm>
          <a:prstGeom prst="straightConnector1">
            <a:avLst/>
          </a:prstGeom>
          <a:noFill/>
          <a:ln w="12700" cap="rnd" cmpd="sng">
            <a:solidFill>
              <a:srgbClr val="545356"/>
            </a:solidFill>
            <a:prstDash val="solid"/>
            <a:round/>
            <a:headEnd type="none" w="sm" len="sm"/>
            <a:tailEnd type="none" w="sm" len="sm"/>
          </a:ln>
        </p:spPr>
      </p:cxnSp>
      <p:sp>
        <p:nvSpPr>
          <p:cNvPr id="162" name="Google Shape;162;p52"/>
          <p:cNvSpPr txBox="1">
            <a:spLocks noGrp="1"/>
          </p:cNvSpPr>
          <p:nvPr>
            <p:ph type="body" idx="9"/>
          </p:nvPr>
        </p:nvSpPr>
        <p:spPr>
          <a:xfrm>
            <a:off x="8148852" y="2890031"/>
            <a:ext cx="3353817" cy="352063"/>
          </a:xfrm>
          <a:prstGeom prst="rect">
            <a:avLst/>
          </a:prstGeom>
          <a:noFill/>
          <a:ln>
            <a:noFill/>
          </a:ln>
        </p:spPr>
        <p:txBody>
          <a:bodyPr spcFirstLastPara="1" wrap="square" lIns="0" tIns="0" rIns="0" bIns="0" anchor="b" anchorCtr="0">
            <a:noAutofit/>
          </a:bodyPr>
          <a:lstStyle>
            <a:lvl1pPr marL="609585" lvl="0" indent="-304792" algn="l">
              <a:lnSpc>
                <a:spcPct val="100000"/>
              </a:lnSpc>
              <a:spcBef>
                <a:spcPts val="400"/>
              </a:spcBef>
              <a:spcAft>
                <a:spcPts val="0"/>
              </a:spcAft>
              <a:buSzPts val="1750"/>
              <a:buFont typeface="Arial"/>
              <a:buNone/>
              <a:defRPr sz="1867" b="1" i="0">
                <a:solidFill>
                  <a:schemeClr val="accen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63" name="Google Shape;163;p52"/>
          <p:cNvSpPr txBox="1">
            <a:spLocks noGrp="1"/>
          </p:cNvSpPr>
          <p:nvPr>
            <p:ph type="body" idx="13"/>
          </p:nvPr>
        </p:nvSpPr>
        <p:spPr>
          <a:xfrm>
            <a:off x="8148852" y="3255354"/>
            <a:ext cx="3353817" cy="347292"/>
          </a:xfrm>
          <a:prstGeom prst="rect">
            <a:avLst/>
          </a:prstGeom>
          <a:noFill/>
          <a:ln>
            <a:noFill/>
          </a:ln>
        </p:spPr>
        <p:txBody>
          <a:bodyPr spcFirstLastPara="1" wrap="square" lIns="0" tIns="45700" rIns="91425" bIns="45700" anchor="t" anchorCtr="0">
            <a:noAutofit/>
          </a:bodyPr>
          <a:lstStyle>
            <a:lvl1pPr marL="609585" lvl="0" indent="-304792" algn="l">
              <a:lnSpc>
                <a:spcPct val="100000"/>
              </a:lnSpc>
              <a:spcBef>
                <a:spcPts val="400"/>
              </a:spcBef>
              <a:spcAft>
                <a:spcPts val="0"/>
              </a:spcAft>
              <a:buSzPts val="1375"/>
              <a:buFont typeface="Arial"/>
              <a:buNone/>
              <a:defRPr sz="1467" b="0" i="0">
                <a:solidFill>
                  <a:schemeClr val="dk1"/>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64" name="Google Shape;164;p52"/>
          <p:cNvSpPr txBox="1">
            <a:spLocks noGrp="1"/>
          </p:cNvSpPr>
          <p:nvPr>
            <p:ph type="body" idx="14"/>
          </p:nvPr>
        </p:nvSpPr>
        <p:spPr>
          <a:xfrm>
            <a:off x="8148852" y="3615907"/>
            <a:ext cx="3353817" cy="672709"/>
          </a:xfrm>
          <a:prstGeom prst="rect">
            <a:avLst/>
          </a:prstGeom>
          <a:noFill/>
          <a:ln>
            <a:noFill/>
          </a:ln>
        </p:spPr>
        <p:txBody>
          <a:bodyPr spcFirstLastPara="1" wrap="square" lIns="0" tIns="45700" rIns="91425" bIns="45700" anchor="t" anchorCtr="0">
            <a:noAutofit/>
          </a:bodyPr>
          <a:lstStyle>
            <a:lvl1pPr marL="609585" lvl="0" indent="-304792" algn="l">
              <a:lnSpc>
                <a:spcPct val="100000"/>
              </a:lnSpc>
              <a:spcBef>
                <a:spcPts val="400"/>
              </a:spcBef>
              <a:spcAft>
                <a:spcPts val="0"/>
              </a:spcAft>
              <a:buSzPts val="1375"/>
              <a:buFont typeface="Arial"/>
              <a:buNone/>
              <a:defRPr sz="1467" b="0" i="0">
                <a:solidFill>
                  <a:schemeClr val="dk1"/>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65" name="Google Shape;165;p52"/>
          <p:cNvSpPr>
            <a:spLocks noGrp="1"/>
          </p:cNvSpPr>
          <p:nvPr>
            <p:ph type="pic" idx="15"/>
          </p:nvPr>
        </p:nvSpPr>
        <p:spPr>
          <a:xfrm>
            <a:off x="8148852" y="1350325"/>
            <a:ext cx="1513085" cy="1513087"/>
          </a:xfrm>
          <a:prstGeom prst="rect">
            <a:avLst/>
          </a:prstGeom>
          <a:noFill/>
          <a:ln>
            <a:noFill/>
          </a:ln>
        </p:spPr>
      </p:sp>
      <p:sp>
        <p:nvSpPr>
          <p:cNvPr id="166" name="Google Shape;166;p52"/>
          <p:cNvSpPr txBox="1">
            <a:spLocks noGrp="1"/>
          </p:cNvSpPr>
          <p:nvPr>
            <p:ph type="sldNum" idx="12"/>
          </p:nvPr>
        </p:nvSpPr>
        <p:spPr>
          <a:xfrm>
            <a:off x="10896533" y="6308723"/>
            <a:ext cx="620251" cy="366183"/>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167" name="Google Shape;167;p52"/>
          <p:cNvSpPr txBox="1">
            <a:spLocks noGrp="1"/>
          </p:cNvSpPr>
          <p:nvPr>
            <p:ph type="title"/>
          </p:nvPr>
        </p:nvSpPr>
        <p:spPr>
          <a:xfrm>
            <a:off x="666752" y="366186"/>
            <a:ext cx="10850033" cy="74506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2400"/>
              <a:buFont typeface="Arial"/>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52"/>
          <p:cNvSpPr txBox="1">
            <a:spLocks noGrp="1"/>
          </p:cNvSpPr>
          <p:nvPr>
            <p:ph type="body" idx="16"/>
          </p:nvPr>
        </p:nvSpPr>
        <p:spPr>
          <a:xfrm>
            <a:off x="2244695" y="6308723"/>
            <a:ext cx="8512469" cy="366183"/>
          </a:xfrm>
          <a:prstGeom prst="rect">
            <a:avLst/>
          </a:prstGeom>
          <a:noFill/>
          <a:ln>
            <a:noFill/>
          </a:ln>
        </p:spPr>
        <p:txBody>
          <a:bodyPr spcFirstLastPara="1" wrap="square" lIns="0" tIns="45700" rIns="91425" bIns="45700" anchor="ctr" anchorCtr="0">
            <a:noAutofit/>
          </a:bodyPr>
          <a:lstStyle>
            <a:lvl1pPr marL="609585" lvl="0" indent="-304792" algn="r">
              <a:lnSpc>
                <a:spcPct val="100000"/>
              </a:lnSpc>
              <a:spcBef>
                <a:spcPts val="400"/>
              </a:spcBef>
              <a:spcAft>
                <a:spcPts val="0"/>
              </a:spcAft>
              <a:buSzPts val="1000"/>
              <a:buNone/>
              <a:defRPr sz="1067">
                <a:solidFill>
                  <a:schemeClr val="l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21346697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3_3 Person Profile v2">
  <p:cSld name="3_3 Person Profile v2">
    <p:spTree>
      <p:nvGrpSpPr>
        <p:cNvPr id="1" name="Shape 169"/>
        <p:cNvGrpSpPr/>
        <p:nvPr/>
      </p:nvGrpSpPr>
      <p:grpSpPr>
        <a:xfrm>
          <a:off x="0" y="0"/>
          <a:ext cx="0" cy="0"/>
          <a:chOff x="0" y="0"/>
          <a:chExt cx="0" cy="0"/>
        </a:xfrm>
      </p:grpSpPr>
      <p:cxnSp>
        <p:nvCxnSpPr>
          <p:cNvPr id="170" name="Google Shape;170;p53"/>
          <p:cNvCxnSpPr/>
          <p:nvPr/>
        </p:nvCxnSpPr>
        <p:spPr>
          <a:xfrm>
            <a:off x="666751" y="3576024"/>
            <a:ext cx="504487" cy="0"/>
          </a:xfrm>
          <a:prstGeom prst="straightConnector1">
            <a:avLst/>
          </a:prstGeom>
          <a:noFill/>
          <a:ln w="12700" cap="rnd" cmpd="sng">
            <a:solidFill>
              <a:srgbClr val="545356"/>
            </a:solidFill>
            <a:prstDash val="solid"/>
            <a:round/>
            <a:headEnd type="none" w="sm" len="sm"/>
            <a:tailEnd type="none" w="sm" len="sm"/>
          </a:ln>
        </p:spPr>
      </p:cxnSp>
      <p:sp>
        <p:nvSpPr>
          <p:cNvPr id="171" name="Google Shape;171;p53"/>
          <p:cNvSpPr txBox="1">
            <a:spLocks noGrp="1"/>
          </p:cNvSpPr>
          <p:nvPr>
            <p:ph type="body" idx="1"/>
          </p:nvPr>
        </p:nvSpPr>
        <p:spPr>
          <a:xfrm>
            <a:off x="666749" y="2890031"/>
            <a:ext cx="2517515" cy="352063"/>
          </a:xfrm>
          <a:prstGeom prst="rect">
            <a:avLst/>
          </a:prstGeom>
          <a:noFill/>
          <a:ln>
            <a:noFill/>
          </a:ln>
        </p:spPr>
        <p:txBody>
          <a:bodyPr spcFirstLastPara="1" wrap="square" lIns="0" tIns="0" rIns="0" bIns="0" anchor="b" anchorCtr="0">
            <a:noAutofit/>
          </a:bodyPr>
          <a:lstStyle>
            <a:lvl1pPr marL="609585" lvl="0" indent="-304792" algn="l">
              <a:lnSpc>
                <a:spcPct val="100000"/>
              </a:lnSpc>
              <a:spcBef>
                <a:spcPts val="400"/>
              </a:spcBef>
              <a:spcAft>
                <a:spcPts val="0"/>
              </a:spcAft>
              <a:buSzPts val="1750"/>
              <a:buFont typeface="Arial"/>
              <a:buNone/>
              <a:defRPr sz="1867" b="1" i="0">
                <a:solidFill>
                  <a:schemeClr val="accen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72" name="Google Shape;172;p53"/>
          <p:cNvSpPr txBox="1">
            <a:spLocks noGrp="1"/>
          </p:cNvSpPr>
          <p:nvPr>
            <p:ph type="body" idx="2"/>
          </p:nvPr>
        </p:nvSpPr>
        <p:spPr>
          <a:xfrm>
            <a:off x="666749" y="3255354"/>
            <a:ext cx="2517515" cy="347292"/>
          </a:xfrm>
          <a:prstGeom prst="rect">
            <a:avLst/>
          </a:prstGeom>
          <a:noFill/>
          <a:ln>
            <a:noFill/>
          </a:ln>
        </p:spPr>
        <p:txBody>
          <a:bodyPr spcFirstLastPara="1" wrap="square" lIns="0" tIns="45700" rIns="91425" bIns="45700" anchor="t" anchorCtr="0">
            <a:noAutofit/>
          </a:bodyPr>
          <a:lstStyle>
            <a:lvl1pPr marL="609585" lvl="0" indent="-304792" algn="l">
              <a:lnSpc>
                <a:spcPct val="100000"/>
              </a:lnSpc>
              <a:spcBef>
                <a:spcPts val="400"/>
              </a:spcBef>
              <a:spcAft>
                <a:spcPts val="0"/>
              </a:spcAft>
              <a:buSzPts val="1375"/>
              <a:buFont typeface="Arial"/>
              <a:buNone/>
              <a:defRPr sz="1467" b="0" i="0">
                <a:solidFill>
                  <a:schemeClr val="dk1"/>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73" name="Google Shape;173;p53"/>
          <p:cNvSpPr txBox="1">
            <a:spLocks noGrp="1"/>
          </p:cNvSpPr>
          <p:nvPr>
            <p:ph type="body" idx="3"/>
          </p:nvPr>
        </p:nvSpPr>
        <p:spPr>
          <a:xfrm>
            <a:off x="666749" y="3615907"/>
            <a:ext cx="2517515" cy="672709"/>
          </a:xfrm>
          <a:prstGeom prst="rect">
            <a:avLst/>
          </a:prstGeom>
          <a:noFill/>
          <a:ln>
            <a:noFill/>
          </a:ln>
        </p:spPr>
        <p:txBody>
          <a:bodyPr spcFirstLastPara="1" wrap="square" lIns="0" tIns="45700" rIns="91425" bIns="45700" anchor="t" anchorCtr="0">
            <a:noAutofit/>
          </a:bodyPr>
          <a:lstStyle>
            <a:lvl1pPr marL="609585" lvl="0" indent="-304792" algn="l">
              <a:lnSpc>
                <a:spcPct val="100000"/>
              </a:lnSpc>
              <a:spcBef>
                <a:spcPts val="400"/>
              </a:spcBef>
              <a:spcAft>
                <a:spcPts val="0"/>
              </a:spcAft>
              <a:buSzPts val="1375"/>
              <a:buFont typeface="Arial"/>
              <a:buNone/>
              <a:defRPr sz="1467" b="0" i="0">
                <a:solidFill>
                  <a:schemeClr val="dk1"/>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74" name="Google Shape;174;p53"/>
          <p:cNvSpPr>
            <a:spLocks noGrp="1"/>
          </p:cNvSpPr>
          <p:nvPr>
            <p:ph type="pic" idx="4"/>
          </p:nvPr>
        </p:nvSpPr>
        <p:spPr>
          <a:xfrm>
            <a:off x="666751" y="1350325"/>
            <a:ext cx="1513085" cy="1513087"/>
          </a:xfrm>
          <a:prstGeom prst="rect">
            <a:avLst/>
          </a:prstGeom>
          <a:noFill/>
          <a:ln>
            <a:noFill/>
          </a:ln>
        </p:spPr>
      </p:sp>
      <p:sp>
        <p:nvSpPr>
          <p:cNvPr id="175" name="Google Shape;175;p53"/>
          <p:cNvSpPr txBox="1">
            <a:spLocks noGrp="1"/>
          </p:cNvSpPr>
          <p:nvPr>
            <p:ph type="sldNum" idx="12"/>
          </p:nvPr>
        </p:nvSpPr>
        <p:spPr>
          <a:xfrm>
            <a:off x="10896533" y="6308723"/>
            <a:ext cx="620251" cy="366183"/>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176" name="Google Shape;176;p53"/>
          <p:cNvSpPr txBox="1">
            <a:spLocks noGrp="1"/>
          </p:cNvSpPr>
          <p:nvPr>
            <p:ph type="title"/>
          </p:nvPr>
        </p:nvSpPr>
        <p:spPr>
          <a:xfrm>
            <a:off x="666752" y="366186"/>
            <a:ext cx="10850033" cy="74506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2400"/>
              <a:buFont typeface="Arial"/>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77" name="Google Shape;177;p53"/>
          <p:cNvCxnSpPr/>
          <p:nvPr/>
        </p:nvCxnSpPr>
        <p:spPr>
          <a:xfrm>
            <a:off x="3449397" y="3576024"/>
            <a:ext cx="504487" cy="0"/>
          </a:xfrm>
          <a:prstGeom prst="straightConnector1">
            <a:avLst/>
          </a:prstGeom>
          <a:noFill/>
          <a:ln w="12700" cap="rnd" cmpd="sng">
            <a:solidFill>
              <a:srgbClr val="545356"/>
            </a:solidFill>
            <a:prstDash val="solid"/>
            <a:round/>
            <a:headEnd type="none" w="sm" len="sm"/>
            <a:tailEnd type="none" w="sm" len="sm"/>
          </a:ln>
        </p:spPr>
      </p:cxnSp>
      <p:sp>
        <p:nvSpPr>
          <p:cNvPr id="178" name="Google Shape;178;p53"/>
          <p:cNvSpPr txBox="1">
            <a:spLocks noGrp="1"/>
          </p:cNvSpPr>
          <p:nvPr>
            <p:ph type="body" idx="5"/>
          </p:nvPr>
        </p:nvSpPr>
        <p:spPr>
          <a:xfrm>
            <a:off x="3449395" y="2890031"/>
            <a:ext cx="2517515" cy="352063"/>
          </a:xfrm>
          <a:prstGeom prst="rect">
            <a:avLst/>
          </a:prstGeom>
          <a:noFill/>
          <a:ln>
            <a:noFill/>
          </a:ln>
        </p:spPr>
        <p:txBody>
          <a:bodyPr spcFirstLastPara="1" wrap="square" lIns="0" tIns="0" rIns="0" bIns="0" anchor="b" anchorCtr="0">
            <a:noAutofit/>
          </a:bodyPr>
          <a:lstStyle>
            <a:lvl1pPr marL="609585" lvl="0" indent="-304792" algn="l">
              <a:lnSpc>
                <a:spcPct val="100000"/>
              </a:lnSpc>
              <a:spcBef>
                <a:spcPts val="400"/>
              </a:spcBef>
              <a:spcAft>
                <a:spcPts val="0"/>
              </a:spcAft>
              <a:buSzPts val="1750"/>
              <a:buFont typeface="Arial"/>
              <a:buNone/>
              <a:defRPr sz="1867" b="1" i="0">
                <a:solidFill>
                  <a:schemeClr val="accen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79" name="Google Shape;179;p53"/>
          <p:cNvSpPr txBox="1">
            <a:spLocks noGrp="1"/>
          </p:cNvSpPr>
          <p:nvPr>
            <p:ph type="body" idx="6"/>
          </p:nvPr>
        </p:nvSpPr>
        <p:spPr>
          <a:xfrm>
            <a:off x="3449395" y="3255354"/>
            <a:ext cx="2517515" cy="347292"/>
          </a:xfrm>
          <a:prstGeom prst="rect">
            <a:avLst/>
          </a:prstGeom>
          <a:noFill/>
          <a:ln>
            <a:noFill/>
          </a:ln>
        </p:spPr>
        <p:txBody>
          <a:bodyPr spcFirstLastPara="1" wrap="square" lIns="0" tIns="45700" rIns="91425" bIns="45700" anchor="t" anchorCtr="0">
            <a:noAutofit/>
          </a:bodyPr>
          <a:lstStyle>
            <a:lvl1pPr marL="609585" lvl="0" indent="-304792" algn="l">
              <a:lnSpc>
                <a:spcPct val="100000"/>
              </a:lnSpc>
              <a:spcBef>
                <a:spcPts val="400"/>
              </a:spcBef>
              <a:spcAft>
                <a:spcPts val="0"/>
              </a:spcAft>
              <a:buSzPts val="1375"/>
              <a:buFont typeface="Arial"/>
              <a:buNone/>
              <a:defRPr sz="1467" b="0" i="0">
                <a:solidFill>
                  <a:schemeClr val="dk1"/>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80" name="Google Shape;180;p53"/>
          <p:cNvSpPr txBox="1">
            <a:spLocks noGrp="1"/>
          </p:cNvSpPr>
          <p:nvPr>
            <p:ph type="body" idx="7"/>
          </p:nvPr>
        </p:nvSpPr>
        <p:spPr>
          <a:xfrm>
            <a:off x="3449395" y="3615907"/>
            <a:ext cx="2517515" cy="672709"/>
          </a:xfrm>
          <a:prstGeom prst="rect">
            <a:avLst/>
          </a:prstGeom>
          <a:noFill/>
          <a:ln>
            <a:noFill/>
          </a:ln>
        </p:spPr>
        <p:txBody>
          <a:bodyPr spcFirstLastPara="1" wrap="square" lIns="0" tIns="45700" rIns="91425" bIns="45700" anchor="t" anchorCtr="0">
            <a:noAutofit/>
          </a:bodyPr>
          <a:lstStyle>
            <a:lvl1pPr marL="609585" lvl="0" indent="-304792" algn="l">
              <a:lnSpc>
                <a:spcPct val="100000"/>
              </a:lnSpc>
              <a:spcBef>
                <a:spcPts val="400"/>
              </a:spcBef>
              <a:spcAft>
                <a:spcPts val="0"/>
              </a:spcAft>
              <a:buSzPts val="1375"/>
              <a:buFont typeface="Arial"/>
              <a:buNone/>
              <a:defRPr sz="1467" b="0" i="0">
                <a:solidFill>
                  <a:schemeClr val="dk1"/>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cxnSp>
        <p:nvCxnSpPr>
          <p:cNvPr id="181" name="Google Shape;181;p53"/>
          <p:cNvCxnSpPr/>
          <p:nvPr/>
        </p:nvCxnSpPr>
        <p:spPr>
          <a:xfrm>
            <a:off x="6232042" y="3576024"/>
            <a:ext cx="504487" cy="0"/>
          </a:xfrm>
          <a:prstGeom prst="straightConnector1">
            <a:avLst/>
          </a:prstGeom>
          <a:noFill/>
          <a:ln w="12700" cap="rnd" cmpd="sng">
            <a:solidFill>
              <a:srgbClr val="545356"/>
            </a:solidFill>
            <a:prstDash val="solid"/>
            <a:round/>
            <a:headEnd type="none" w="sm" len="sm"/>
            <a:tailEnd type="none" w="sm" len="sm"/>
          </a:ln>
        </p:spPr>
      </p:cxnSp>
      <p:sp>
        <p:nvSpPr>
          <p:cNvPr id="182" name="Google Shape;182;p53"/>
          <p:cNvSpPr txBox="1">
            <a:spLocks noGrp="1"/>
          </p:cNvSpPr>
          <p:nvPr>
            <p:ph type="body" idx="8"/>
          </p:nvPr>
        </p:nvSpPr>
        <p:spPr>
          <a:xfrm>
            <a:off x="6232040" y="2890031"/>
            <a:ext cx="2517515" cy="352063"/>
          </a:xfrm>
          <a:prstGeom prst="rect">
            <a:avLst/>
          </a:prstGeom>
          <a:noFill/>
          <a:ln>
            <a:noFill/>
          </a:ln>
        </p:spPr>
        <p:txBody>
          <a:bodyPr spcFirstLastPara="1" wrap="square" lIns="0" tIns="0" rIns="0" bIns="0" anchor="b" anchorCtr="0">
            <a:noAutofit/>
          </a:bodyPr>
          <a:lstStyle>
            <a:lvl1pPr marL="609585" lvl="0" indent="-304792" algn="l">
              <a:lnSpc>
                <a:spcPct val="100000"/>
              </a:lnSpc>
              <a:spcBef>
                <a:spcPts val="400"/>
              </a:spcBef>
              <a:spcAft>
                <a:spcPts val="0"/>
              </a:spcAft>
              <a:buSzPts val="1750"/>
              <a:buFont typeface="Arial"/>
              <a:buNone/>
              <a:defRPr sz="1867" b="1" i="0">
                <a:solidFill>
                  <a:schemeClr val="accen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83" name="Google Shape;183;p53"/>
          <p:cNvSpPr txBox="1">
            <a:spLocks noGrp="1"/>
          </p:cNvSpPr>
          <p:nvPr>
            <p:ph type="body" idx="9"/>
          </p:nvPr>
        </p:nvSpPr>
        <p:spPr>
          <a:xfrm>
            <a:off x="6232040" y="3255354"/>
            <a:ext cx="2517515" cy="347292"/>
          </a:xfrm>
          <a:prstGeom prst="rect">
            <a:avLst/>
          </a:prstGeom>
          <a:noFill/>
          <a:ln>
            <a:noFill/>
          </a:ln>
        </p:spPr>
        <p:txBody>
          <a:bodyPr spcFirstLastPara="1" wrap="square" lIns="0" tIns="45700" rIns="91425" bIns="45700" anchor="t" anchorCtr="0">
            <a:noAutofit/>
          </a:bodyPr>
          <a:lstStyle>
            <a:lvl1pPr marL="609585" lvl="0" indent="-304792" algn="l">
              <a:lnSpc>
                <a:spcPct val="100000"/>
              </a:lnSpc>
              <a:spcBef>
                <a:spcPts val="400"/>
              </a:spcBef>
              <a:spcAft>
                <a:spcPts val="0"/>
              </a:spcAft>
              <a:buSzPts val="1375"/>
              <a:buFont typeface="Arial"/>
              <a:buNone/>
              <a:defRPr sz="1467" b="0" i="0">
                <a:solidFill>
                  <a:schemeClr val="dk1"/>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84" name="Google Shape;184;p53"/>
          <p:cNvSpPr txBox="1">
            <a:spLocks noGrp="1"/>
          </p:cNvSpPr>
          <p:nvPr>
            <p:ph type="body" idx="13"/>
          </p:nvPr>
        </p:nvSpPr>
        <p:spPr>
          <a:xfrm>
            <a:off x="6232040" y="3615907"/>
            <a:ext cx="2517515" cy="672709"/>
          </a:xfrm>
          <a:prstGeom prst="rect">
            <a:avLst/>
          </a:prstGeom>
          <a:noFill/>
          <a:ln>
            <a:noFill/>
          </a:ln>
        </p:spPr>
        <p:txBody>
          <a:bodyPr spcFirstLastPara="1" wrap="square" lIns="0" tIns="45700" rIns="91425" bIns="45700" anchor="t" anchorCtr="0">
            <a:noAutofit/>
          </a:bodyPr>
          <a:lstStyle>
            <a:lvl1pPr marL="609585" lvl="0" indent="-304792" algn="l">
              <a:lnSpc>
                <a:spcPct val="100000"/>
              </a:lnSpc>
              <a:spcBef>
                <a:spcPts val="400"/>
              </a:spcBef>
              <a:spcAft>
                <a:spcPts val="0"/>
              </a:spcAft>
              <a:buSzPts val="1375"/>
              <a:buFont typeface="Arial"/>
              <a:buNone/>
              <a:defRPr sz="1467" b="0" i="0">
                <a:solidFill>
                  <a:schemeClr val="dk1"/>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cxnSp>
        <p:nvCxnSpPr>
          <p:cNvPr id="185" name="Google Shape;185;p53"/>
          <p:cNvCxnSpPr/>
          <p:nvPr/>
        </p:nvCxnSpPr>
        <p:spPr>
          <a:xfrm>
            <a:off x="9014686" y="3576024"/>
            <a:ext cx="504487" cy="0"/>
          </a:xfrm>
          <a:prstGeom prst="straightConnector1">
            <a:avLst/>
          </a:prstGeom>
          <a:noFill/>
          <a:ln w="12700" cap="rnd" cmpd="sng">
            <a:solidFill>
              <a:srgbClr val="545356"/>
            </a:solidFill>
            <a:prstDash val="solid"/>
            <a:round/>
            <a:headEnd type="none" w="sm" len="sm"/>
            <a:tailEnd type="none" w="sm" len="sm"/>
          </a:ln>
        </p:spPr>
      </p:cxnSp>
      <p:sp>
        <p:nvSpPr>
          <p:cNvPr id="186" name="Google Shape;186;p53"/>
          <p:cNvSpPr txBox="1">
            <a:spLocks noGrp="1"/>
          </p:cNvSpPr>
          <p:nvPr>
            <p:ph type="body" idx="14"/>
          </p:nvPr>
        </p:nvSpPr>
        <p:spPr>
          <a:xfrm>
            <a:off x="9014684" y="2890031"/>
            <a:ext cx="2517515" cy="352063"/>
          </a:xfrm>
          <a:prstGeom prst="rect">
            <a:avLst/>
          </a:prstGeom>
          <a:noFill/>
          <a:ln>
            <a:noFill/>
          </a:ln>
        </p:spPr>
        <p:txBody>
          <a:bodyPr spcFirstLastPara="1" wrap="square" lIns="0" tIns="0" rIns="0" bIns="0" anchor="b" anchorCtr="0">
            <a:noAutofit/>
          </a:bodyPr>
          <a:lstStyle>
            <a:lvl1pPr marL="609585" lvl="0" indent="-304792" algn="l">
              <a:lnSpc>
                <a:spcPct val="100000"/>
              </a:lnSpc>
              <a:spcBef>
                <a:spcPts val="400"/>
              </a:spcBef>
              <a:spcAft>
                <a:spcPts val="0"/>
              </a:spcAft>
              <a:buSzPts val="1750"/>
              <a:buFont typeface="Arial"/>
              <a:buNone/>
              <a:defRPr sz="1867" b="1" i="0">
                <a:solidFill>
                  <a:schemeClr val="accen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87" name="Google Shape;187;p53"/>
          <p:cNvSpPr txBox="1">
            <a:spLocks noGrp="1"/>
          </p:cNvSpPr>
          <p:nvPr>
            <p:ph type="body" idx="15"/>
          </p:nvPr>
        </p:nvSpPr>
        <p:spPr>
          <a:xfrm>
            <a:off x="9014684" y="3255354"/>
            <a:ext cx="2517515" cy="347292"/>
          </a:xfrm>
          <a:prstGeom prst="rect">
            <a:avLst/>
          </a:prstGeom>
          <a:noFill/>
          <a:ln>
            <a:noFill/>
          </a:ln>
        </p:spPr>
        <p:txBody>
          <a:bodyPr spcFirstLastPara="1" wrap="square" lIns="0" tIns="45700" rIns="91425" bIns="45700" anchor="t" anchorCtr="0">
            <a:noAutofit/>
          </a:bodyPr>
          <a:lstStyle>
            <a:lvl1pPr marL="609585" lvl="0" indent="-304792" algn="l">
              <a:lnSpc>
                <a:spcPct val="100000"/>
              </a:lnSpc>
              <a:spcBef>
                <a:spcPts val="400"/>
              </a:spcBef>
              <a:spcAft>
                <a:spcPts val="0"/>
              </a:spcAft>
              <a:buSzPts val="1375"/>
              <a:buFont typeface="Arial"/>
              <a:buNone/>
              <a:defRPr sz="1467" b="0" i="0">
                <a:solidFill>
                  <a:schemeClr val="dk1"/>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88" name="Google Shape;188;p53"/>
          <p:cNvSpPr txBox="1">
            <a:spLocks noGrp="1"/>
          </p:cNvSpPr>
          <p:nvPr>
            <p:ph type="body" idx="16"/>
          </p:nvPr>
        </p:nvSpPr>
        <p:spPr>
          <a:xfrm>
            <a:off x="9014684" y="3615907"/>
            <a:ext cx="2517515" cy="672709"/>
          </a:xfrm>
          <a:prstGeom prst="rect">
            <a:avLst/>
          </a:prstGeom>
          <a:noFill/>
          <a:ln>
            <a:noFill/>
          </a:ln>
        </p:spPr>
        <p:txBody>
          <a:bodyPr spcFirstLastPara="1" wrap="square" lIns="0" tIns="45700" rIns="91425" bIns="45700" anchor="t" anchorCtr="0">
            <a:noAutofit/>
          </a:bodyPr>
          <a:lstStyle>
            <a:lvl1pPr marL="609585" lvl="0" indent="-304792" algn="l">
              <a:lnSpc>
                <a:spcPct val="100000"/>
              </a:lnSpc>
              <a:spcBef>
                <a:spcPts val="400"/>
              </a:spcBef>
              <a:spcAft>
                <a:spcPts val="0"/>
              </a:spcAft>
              <a:buSzPts val="1375"/>
              <a:buFont typeface="Arial"/>
              <a:buNone/>
              <a:defRPr sz="1467" b="0" i="0">
                <a:solidFill>
                  <a:schemeClr val="dk1"/>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89" name="Google Shape;189;p53"/>
          <p:cNvSpPr>
            <a:spLocks noGrp="1"/>
          </p:cNvSpPr>
          <p:nvPr>
            <p:ph type="pic" idx="17"/>
          </p:nvPr>
        </p:nvSpPr>
        <p:spPr>
          <a:xfrm>
            <a:off x="3449395" y="1350325"/>
            <a:ext cx="1513085" cy="1513087"/>
          </a:xfrm>
          <a:prstGeom prst="rect">
            <a:avLst/>
          </a:prstGeom>
          <a:noFill/>
          <a:ln>
            <a:noFill/>
          </a:ln>
        </p:spPr>
      </p:sp>
      <p:sp>
        <p:nvSpPr>
          <p:cNvPr id="190" name="Google Shape;190;p53"/>
          <p:cNvSpPr>
            <a:spLocks noGrp="1"/>
          </p:cNvSpPr>
          <p:nvPr>
            <p:ph type="pic" idx="18"/>
          </p:nvPr>
        </p:nvSpPr>
        <p:spPr>
          <a:xfrm>
            <a:off x="6232040" y="1350325"/>
            <a:ext cx="1513085" cy="1513087"/>
          </a:xfrm>
          <a:prstGeom prst="rect">
            <a:avLst/>
          </a:prstGeom>
          <a:noFill/>
          <a:ln>
            <a:noFill/>
          </a:ln>
        </p:spPr>
      </p:sp>
      <p:sp>
        <p:nvSpPr>
          <p:cNvPr id="191" name="Google Shape;191;p53"/>
          <p:cNvSpPr>
            <a:spLocks noGrp="1"/>
          </p:cNvSpPr>
          <p:nvPr>
            <p:ph type="pic" idx="19"/>
          </p:nvPr>
        </p:nvSpPr>
        <p:spPr>
          <a:xfrm>
            <a:off x="9014684" y="1350325"/>
            <a:ext cx="1513085" cy="1513087"/>
          </a:xfrm>
          <a:prstGeom prst="rect">
            <a:avLst/>
          </a:prstGeom>
          <a:noFill/>
          <a:ln>
            <a:noFill/>
          </a:ln>
        </p:spPr>
      </p:sp>
      <p:sp>
        <p:nvSpPr>
          <p:cNvPr id="192" name="Google Shape;192;p53"/>
          <p:cNvSpPr txBox="1">
            <a:spLocks noGrp="1"/>
          </p:cNvSpPr>
          <p:nvPr>
            <p:ph type="body" idx="20"/>
          </p:nvPr>
        </p:nvSpPr>
        <p:spPr>
          <a:xfrm>
            <a:off x="2244695" y="6308723"/>
            <a:ext cx="8512469" cy="366183"/>
          </a:xfrm>
          <a:prstGeom prst="rect">
            <a:avLst/>
          </a:prstGeom>
          <a:noFill/>
          <a:ln>
            <a:noFill/>
          </a:ln>
        </p:spPr>
        <p:txBody>
          <a:bodyPr spcFirstLastPara="1" wrap="square" lIns="0" tIns="45700" rIns="91425" bIns="45700" anchor="ctr" anchorCtr="0">
            <a:noAutofit/>
          </a:bodyPr>
          <a:lstStyle>
            <a:lvl1pPr marL="609585" lvl="0" indent="-304792" algn="r">
              <a:lnSpc>
                <a:spcPct val="100000"/>
              </a:lnSpc>
              <a:spcBef>
                <a:spcPts val="400"/>
              </a:spcBef>
              <a:spcAft>
                <a:spcPts val="0"/>
              </a:spcAft>
              <a:buSzPts val="1000"/>
              <a:buNone/>
              <a:defRPr sz="1067">
                <a:solidFill>
                  <a:schemeClr val="lt2"/>
                </a:solidFill>
              </a:defRPr>
            </a:lvl1pPr>
            <a:lvl2pPr marL="1219170" lvl="1" indent="-495288" algn="l">
              <a:lnSpc>
                <a:spcPct val="100000"/>
              </a:lnSpc>
              <a:spcBef>
                <a:spcPts val="400"/>
              </a:spcBef>
              <a:spcAft>
                <a:spcPts val="0"/>
              </a:spcAft>
              <a:buSzPts val="2250"/>
              <a:buChar char="-"/>
              <a:defRPr/>
            </a:lvl2pPr>
            <a:lvl3pPr marL="1828754" lvl="2" indent="-495288" algn="l">
              <a:lnSpc>
                <a:spcPct val="100000"/>
              </a:lnSpc>
              <a:spcBef>
                <a:spcPts val="400"/>
              </a:spcBef>
              <a:spcAft>
                <a:spcPts val="0"/>
              </a:spcAft>
              <a:buSzPts val="2250"/>
              <a:buChar char="-"/>
              <a:defRPr/>
            </a:lvl3pPr>
            <a:lvl4pPr marL="2438339" lvl="3" indent="-495288" algn="l">
              <a:lnSpc>
                <a:spcPct val="100000"/>
              </a:lnSpc>
              <a:spcBef>
                <a:spcPts val="400"/>
              </a:spcBef>
              <a:spcAft>
                <a:spcPts val="0"/>
              </a:spcAft>
              <a:buSzPts val="2250"/>
              <a:buChar char="-"/>
              <a:defRPr/>
            </a:lvl4pPr>
            <a:lvl5pPr marL="3047924" lvl="4" indent="-495288" algn="l">
              <a:lnSpc>
                <a:spcPct val="100000"/>
              </a:lnSpc>
              <a:spcBef>
                <a:spcPts val="400"/>
              </a:spcBef>
              <a:spcAft>
                <a:spcPts val="0"/>
              </a:spcAft>
              <a:buSzPts val="2250"/>
              <a:buChar char="-"/>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53490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Date Placeholder 2"/>
          <p:cNvSpPr>
            <a:spLocks noGrp="1"/>
          </p:cNvSpPr>
          <p:nvPr>
            <p:ph type="dt" sz="half" idx="10"/>
          </p:nvPr>
        </p:nvSpPr>
        <p:spPr/>
        <p:txBody>
          <a:bodyPr/>
          <a:lstStyle/>
          <a:p>
            <a:fld id="{A9C06475-173B-4037-9FD8-7FC6CDFCEBD9}" type="datetimeFigureOut">
              <a:rPr lang="de-CH" smtClean="0"/>
              <a:t>14.08.2024</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01EE2EA8-7B86-461A-A3A5-BFBB7E6D6549}" type="slidenum">
              <a:rPr lang="de-CH" smtClean="0"/>
              <a:t>‹#›</a:t>
            </a:fld>
            <a:endParaRPr lang="de-CH"/>
          </a:p>
        </p:txBody>
      </p:sp>
    </p:spTree>
    <p:extLst>
      <p:ext uri="{BB962C8B-B14F-4D97-AF65-F5344CB8AC3E}">
        <p14:creationId xmlns:p14="http://schemas.microsoft.com/office/powerpoint/2010/main" val="4089559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06475-173B-4037-9FD8-7FC6CDFCEBD9}" type="datetimeFigureOut">
              <a:rPr lang="de-CH" smtClean="0"/>
              <a:t>14.08.2024</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01EE2EA8-7B86-461A-A3A5-BFBB7E6D6549}" type="slidenum">
              <a:rPr lang="de-CH" smtClean="0"/>
              <a:t>‹#›</a:t>
            </a:fld>
            <a:endParaRPr lang="de-CH"/>
          </a:p>
        </p:txBody>
      </p:sp>
    </p:spTree>
    <p:extLst>
      <p:ext uri="{BB962C8B-B14F-4D97-AF65-F5344CB8AC3E}">
        <p14:creationId xmlns:p14="http://schemas.microsoft.com/office/powerpoint/2010/main" val="48978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C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C06475-173B-4037-9FD8-7FC6CDFCEBD9}" type="datetimeFigureOut">
              <a:rPr lang="de-CH" smtClean="0"/>
              <a:t>14.08.2024</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01EE2EA8-7B86-461A-A3A5-BFBB7E6D6549}" type="slidenum">
              <a:rPr lang="de-CH" smtClean="0"/>
              <a:t>‹#›</a:t>
            </a:fld>
            <a:endParaRPr lang="de-CH"/>
          </a:p>
        </p:txBody>
      </p:sp>
    </p:spTree>
    <p:extLst>
      <p:ext uri="{BB962C8B-B14F-4D97-AF65-F5344CB8AC3E}">
        <p14:creationId xmlns:p14="http://schemas.microsoft.com/office/powerpoint/2010/main" val="202792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C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C06475-173B-4037-9FD8-7FC6CDFCEBD9}" type="datetimeFigureOut">
              <a:rPr lang="de-CH" smtClean="0"/>
              <a:t>14.08.2024</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01EE2EA8-7B86-461A-A3A5-BFBB7E6D6549}" type="slidenum">
              <a:rPr lang="de-CH" smtClean="0"/>
              <a:t>‹#›</a:t>
            </a:fld>
            <a:endParaRPr lang="de-CH"/>
          </a:p>
        </p:txBody>
      </p:sp>
    </p:spTree>
    <p:extLst>
      <p:ext uri="{BB962C8B-B14F-4D97-AF65-F5344CB8AC3E}">
        <p14:creationId xmlns:p14="http://schemas.microsoft.com/office/powerpoint/2010/main" val="317761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theme" Target="../theme/theme2.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3" Type="http://schemas.openxmlformats.org/officeDocument/2006/relationships/slideLayout" Target="../slideLayouts/slideLayout40.xml"/><Relationship Id="rId21" Type="http://schemas.openxmlformats.org/officeDocument/2006/relationships/theme" Target="../theme/theme3.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de-C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C06475-173B-4037-9FD8-7FC6CDFCEBD9}" type="datetimeFigureOut">
              <a:rPr lang="de-CH" smtClean="0"/>
              <a:t>14.08.2024</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EE2EA8-7B86-461A-A3A5-BFBB7E6D6549}" type="slidenum">
              <a:rPr lang="de-CH" smtClean="0"/>
              <a:t>‹#›</a:t>
            </a:fld>
            <a:endParaRPr lang="de-CH"/>
          </a:p>
        </p:txBody>
      </p:sp>
    </p:spTree>
    <p:extLst>
      <p:ext uri="{BB962C8B-B14F-4D97-AF65-F5344CB8AC3E}">
        <p14:creationId xmlns:p14="http://schemas.microsoft.com/office/powerpoint/2010/main" val="1272863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3"/>
        <p:cNvGrpSpPr/>
        <p:nvPr/>
      </p:nvGrpSpPr>
      <p:grpSpPr>
        <a:xfrm>
          <a:off x="0" y="0"/>
          <a:ext cx="0" cy="0"/>
          <a:chOff x="0" y="0"/>
          <a:chExt cx="0" cy="0"/>
        </a:xfrm>
      </p:grpSpPr>
      <p:cxnSp>
        <p:nvCxnSpPr>
          <p:cNvPr id="274" name="Google Shape;274;p38"/>
          <p:cNvCxnSpPr/>
          <p:nvPr/>
        </p:nvCxnSpPr>
        <p:spPr>
          <a:xfrm>
            <a:off x="11119816" y="6304756"/>
            <a:ext cx="0" cy="353200"/>
          </a:xfrm>
          <a:prstGeom prst="straightConnector1">
            <a:avLst/>
          </a:prstGeom>
          <a:noFill/>
          <a:ln w="9525" cap="flat" cmpd="sng">
            <a:solidFill>
              <a:schemeClr val="accent2"/>
            </a:solidFill>
            <a:prstDash val="solid"/>
            <a:miter lim="800000"/>
            <a:headEnd type="none" w="sm" len="sm"/>
            <a:tailEnd type="none" w="sm" len="sm"/>
          </a:ln>
        </p:spPr>
      </p:cxnSp>
      <p:sp>
        <p:nvSpPr>
          <p:cNvPr id="275" name="Google Shape;275;p38"/>
          <p:cNvSpPr txBox="1">
            <a:spLocks noGrp="1"/>
          </p:cNvSpPr>
          <p:nvPr>
            <p:ph type="body" idx="1"/>
          </p:nvPr>
        </p:nvSpPr>
        <p:spPr>
          <a:xfrm>
            <a:off x="666751" y="1352551"/>
            <a:ext cx="10850000" cy="4284000"/>
          </a:xfrm>
          <a:prstGeom prst="rect">
            <a:avLst/>
          </a:prstGeom>
          <a:noFill/>
          <a:ln>
            <a:noFill/>
          </a:ln>
        </p:spPr>
        <p:txBody>
          <a:bodyPr spcFirstLastPara="1" wrap="square" lIns="0" tIns="45700" rIns="91425" bIns="45700" anchor="t" anchorCtr="0">
            <a:noAutofit/>
          </a:bodyPr>
          <a:lstStyle>
            <a:lvl1pPr marL="457200" marR="0" lvl="0" indent="-371475" algn="l" rtl="0">
              <a:lnSpc>
                <a:spcPct val="100000"/>
              </a:lnSpc>
              <a:spcBef>
                <a:spcPts val="300"/>
              </a:spcBef>
              <a:spcAft>
                <a:spcPts val="0"/>
              </a:spcAft>
              <a:buClr>
                <a:srgbClr val="BF3227"/>
              </a:buClr>
              <a:buSzPts val="2250"/>
              <a:buFont typeface="Arial"/>
              <a:buChar char="•"/>
              <a:defRPr sz="1800" b="0" i="0" u="none" strike="noStrike" cap="none">
                <a:solidFill>
                  <a:schemeClr val="dk1"/>
                </a:solidFill>
                <a:latin typeface="Arial"/>
                <a:ea typeface="Arial"/>
                <a:cs typeface="Arial"/>
                <a:sym typeface="Arial"/>
              </a:defRPr>
            </a:lvl1pPr>
            <a:lvl2pPr marL="914400" marR="0" lvl="1" indent="-355600" algn="l" rtl="0">
              <a:lnSpc>
                <a:spcPct val="100000"/>
              </a:lnSpc>
              <a:spcBef>
                <a:spcPts val="300"/>
              </a:spcBef>
              <a:spcAft>
                <a:spcPts val="0"/>
              </a:spcAft>
              <a:buClr>
                <a:srgbClr val="BF3227"/>
              </a:buClr>
              <a:buSzPts val="2000"/>
              <a:buFont typeface="NTR"/>
              <a:buChar char="-"/>
              <a:defRPr sz="1600" b="0" i="0" u="none" strike="noStrike" cap="none">
                <a:solidFill>
                  <a:schemeClr val="dk1"/>
                </a:solidFill>
                <a:latin typeface="Arial"/>
                <a:ea typeface="Arial"/>
                <a:cs typeface="Arial"/>
                <a:sym typeface="Arial"/>
              </a:defRPr>
            </a:lvl2pPr>
            <a:lvl3pPr marL="1371600" marR="0" lvl="2" indent="-355600" algn="l" rtl="0">
              <a:lnSpc>
                <a:spcPct val="100000"/>
              </a:lnSpc>
              <a:spcBef>
                <a:spcPts val="300"/>
              </a:spcBef>
              <a:spcAft>
                <a:spcPts val="0"/>
              </a:spcAft>
              <a:buClr>
                <a:srgbClr val="BF3227"/>
              </a:buClr>
              <a:buSzPts val="2000"/>
              <a:buFont typeface="Noto Sans Symbols"/>
              <a:buChar char="▪"/>
              <a:defRPr sz="1600" b="0" i="0" u="none" strike="noStrike" cap="none">
                <a:solidFill>
                  <a:schemeClr val="dk1"/>
                </a:solidFill>
                <a:latin typeface="Arial"/>
                <a:ea typeface="Arial"/>
                <a:cs typeface="Arial"/>
                <a:sym typeface="Arial"/>
              </a:defRPr>
            </a:lvl3pPr>
            <a:lvl4pPr marL="1828800" marR="0" lvl="3" indent="-355600" algn="l" rtl="0">
              <a:lnSpc>
                <a:spcPct val="100000"/>
              </a:lnSpc>
              <a:spcBef>
                <a:spcPts val="300"/>
              </a:spcBef>
              <a:spcAft>
                <a:spcPts val="0"/>
              </a:spcAft>
              <a:buClr>
                <a:schemeClr val="accent2"/>
              </a:buClr>
              <a:buSzPts val="2000"/>
              <a:buFont typeface="NTR"/>
              <a:buChar char="-"/>
              <a:defRPr sz="1600" b="0" i="0" u="none" strike="noStrike" cap="none">
                <a:solidFill>
                  <a:schemeClr val="accent1"/>
                </a:solidFill>
                <a:latin typeface="Arial"/>
                <a:ea typeface="Arial"/>
                <a:cs typeface="Arial"/>
                <a:sym typeface="Arial"/>
              </a:defRPr>
            </a:lvl4pPr>
            <a:lvl5pPr marL="2286000" marR="0" lvl="4" indent="-311975" algn="l" rtl="0">
              <a:lnSpc>
                <a:spcPct val="100000"/>
              </a:lnSpc>
              <a:spcBef>
                <a:spcPts val="300"/>
              </a:spcBef>
              <a:spcAft>
                <a:spcPts val="0"/>
              </a:spcAft>
              <a:buClr>
                <a:schemeClr val="accent2"/>
              </a:buClr>
              <a:buSzPts val="1313"/>
              <a:buFont typeface="NTR"/>
              <a:buChar char="-"/>
              <a:defRPr sz="1050" b="0" i="0" u="none" strike="noStrike" cap="none">
                <a:solidFill>
                  <a:schemeClr val="accen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76" name="Google Shape;276;p38"/>
          <p:cNvPicPr preferRelativeResize="0"/>
          <p:nvPr/>
        </p:nvPicPr>
        <p:blipFill rotWithShape="1">
          <a:blip r:embed="rId27">
            <a:alphaModFix/>
          </a:blip>
          <a:srcRect b="52799"/>
          <a:stretch/>
        </p:blipFill>
        <p:spPr>
          <a:xfrm>
            <a:off x="683548" y="6231502"/>
            <a:ext cx="1486355" cy="406125"/>
          </a:xfrm>
          <a:prstGeom prst="rect">
            <a:avLst/>
          </a:prstGeom>
          <a:noFill/>
          <a:ln>
            <a:noFill/>
          </a:ln>
        </p:spPr>
      </p:pic>
      <p:sp>
        <p:nvSpPr>
          <p:cNvPr id="277" name="Google Shape;277;p38"/>
          <p:cNvSpPr txBox="1">
            <a:spLocks noGrp="1"/>
          </p:cNvSpPr>
          <p:nvPr>
            <p:ph type="title"/>
          </p:nvPr>
        </p:nvSpPr>
        <p:spPr>
          <a:xfrm>
            <a:off x="675217" y="366185"/>
            <a:ext cx="10850000" cy="758800"/>
          </a:xfrm>
          <a:prstGeom prst="rect">
            <a:avLst/>
          </a:prstGeom>
          <a:noFill/>
          <a:ln>
            <a:noFill/>
          </a:ln>
        </p:spPr>
        <p:txBody>
          <a:bodyPr spcFirstLastPara="1" wrap="square" lIns="0" tIns="45700" rIns="91425" bIns="45700" anchor="ctr" anchorCtr="0">
            <a:noAutofit/>
          </a:bodyPr>
          <a:lstStyle>
            <a:lvl1pPr marR="0" lvl="0" algn="just" rtl="0">
              <a:lnSpc>
                <a:spcPct val="9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78" name="Google Shape;278;p38"/>
          <p:cNvSpPr txBox="1">
            <a:spLocks noGrp="1"/>
          </p:cNvSpPr>
          <p:nvPr>
            <p:ph type="ftr" idx="11"/>
          </p:nvPr>
        </p:nvSpPr>
        <p:spPr>
          <a:xfrm>
            <a:off x="675216" y="5655759"/>
            <a:ext cx="10833200" cy="514800"/>
          </a:xfrm>
          <a:prstGeom prst="rect">
            <a:avLst/>
          </a:prstGeom>
          <a:noFill/>
          <a:ln>
            <a:noFill/>
          </a:ln>
        </p:spPr>
        <p:txBody>
          <a:bodyPr spcFirstLastPara="1" wrap="square" lIns="0" tIns="45700" rIns="91425" bIns="45700" anchor="ctr" anchorCtr="0">
            <a:noAutofit/>
          </a:bodyPr>
          <a:lstStyle>
            <a:lvl1pPr marR="0" lvl="0" algn="l" rtl="0">
              <a:lnSpc>
                <a:spcPct val="93000"/>
              </a:lnSpc>
              <a:spcBef>
                <a:spcPts val="0"/>
              </a:spcBef>
              <a:spcAft>
                <a:spcPts val="0"/>
              </a:spcAft>
              <a:buClr>
                <a:srgbClr val="000000"/>
              </a:buClr>
              <a:buSzPts val="1400"/>
              <a:buFont typeface="Arial"/>
              <a:buNone/>
              <a:defRPr sz="1600" b="0" i="0" u="none" strike="noStrike" cap="none">
                <a:solidFill>
                  <a:srgbClr val="898989"/>
                </a:solidFill>
                <a:latin typeface="Arial"/>
                <a:ea typeface="Arial"/>
                <a:cs typeface="Arial"/>
                <a:sym typeface="Arial"/>
              </a:defRPr>
            </a:lvl1pPr>
            <a:lvl2pPr marR="0" lvl="1" algn="l" rtl="0">
              <a:lnSpc>
                <a:spcPct val="93000"/>
              </a:lnSpc>
              <a:spcBef>
                <a:spcPts val="0"/>
              </a:spcBef>
              <a:spcAft>
                <a:spcPts val="0"/>
              </a:spcAft>
              <a:buClr>
                <a:srgbClr val="000000"/>
              </a:buClr>
              <a:buSzPts val="1400"/>
              <a:buFont typeface="Arial"/>
              <a:buNone/>
              <a:defRPr sz="2400" b="0" i="0" u="none" strike="noStrike" cap="none">
                <a:solidFill>
                  <a:srgbClr val="000000"/>
                </a:solidFill>
                <a:latin typeface="Calibri"/>
                <a:ea typeface="Calibri"/>
                <a:cs typeface="Calibri"/>
                <a:sym typeface="Calibri"/>
              </a:defRPr>
            </a:lvl2pPr>
            <a:lvl3pPr marR="0" lvl="2" algn="l" rtl="0">
              <a:lnSpc>
                <a:spcPct val="93000"/>
              </a:lnSpc>
              <a:spcBef>
                <a:spcPts val="0"/>
              </a:spcBef>
              <a:spcAft>
                <a:spcPts val="0"/>
              </a:spcAft>
              <a:buClr>
                <a:srgbClr val="000000"/>
              </a:buClr>
              <a:buSzPts val="1400"/>
              <a:buFont typeface="Arial"/>
              <a:buNone/>
              <a:defRPr sz="2400" b="0" i="0" u="none" strike="noStrike" cap="none">
                <a:solidFill>
                  <a:srgbClr val="000000"/>
                </a:solidFill>
                <a:latin typeface="Calibri"/>
                <a:ea typeface="Calibri"/>
                <a:cs typeface="Calibri"/>
                <a:sym typeface="Calibri"/>
              </a:defRPr>
            </a:lvl3pPr>
            <a:lvl4pPr marR="0" lvl="3" algn="l" rtl="0">
              <a:lnSpc>
                <a:spcPct val="93000"/>
              </a:lnSpc>
              <a:spcBef>
                <a:spcPts val="0"/>
              </a:spcBef>
              <a:spcAft>
                <a:spcPts val="0"/>
              </a:spcAft>
              <a:buClr>
                <a:srgbClr val="000000"/>
              </a:buClr>
              <a:buSzPts val="1400"/>
              <a:buFont typeface="Arial"/>
              <a:buNone/>
              <a:defRPr sz="2400" b="0" i="0" u="none" strike="noStrike" cap="none">
                <a:solidFill>
                  <a:srgbClr val="000000"/>
                </a:solidFill>
                <a:latin typeface="Calibri"/>
                <a:ea typeface="Calibri"/>
                <a:cs typeface="Calibri"/>
                <a:sym typeface="Calibri"/>
              </a:defRPr>
            </a:lvl4pPr>
            <a:lvl5pPr marR="0" lvl="4" algn="l" rtl="0">
              <a:lnSpc>
                <a:spcPct val="93000"/>
              </a:lnSpc>
              <a:spcBef>
                <a:spcPts val="0"/>
              </a:spcBef>
              <a:spcAft>
                <a:spcPts val="0"/>
              </a:spcAft>
              <a:buClr>
                <a:srgbClr val="000000"/>
              </a:buClr>
              <a:buSzPts val="1400"/>
              <a:buFont typeface="Arial"/>
              <a:buNone/>
              <a:defRPr sz="2400" b="0" i="0" u="none" strike="noStrike" cap="none">
                <a:solidFill>
                  <a:srgbClr val="000000"/>
                </a:solidFill>
                <a:latin typeface="Calibri"/>
                <a:ea typeface="Calibri"/>
                <a:cs typeface="Calibri"/>
                <a:sym typeface="Calibri"/>
              </a:defRPr>
            </a:lvl5pPr>
            <a:lvl6pPr marR="0" lvl="5" algn="l" rtl="0">
              <a:lnSpc>
                <a:spcPct val="93000"/>
              </a:lnSpc>
              <a:spcBef>
                <a:spcPts val="0"/>
              </a:spcBef>
              <a:spcAft>
                <a:spcPts val="0"/>
              </a:spcAft>
              <a:buClr>
                <a:srgbClr val="000000"/>
              </a:buClr>
              <a:buSzPts val="1400"/>
              <a:buFont typeface="Arial"/>
              <a:buNone/>
              <a:defRPr sz="2400" b="0" i="0" u="none" strike="noStrike" cap="none">
                <a:solidFill>
                  <a:srgbClr val="000000"/>
                </a:solidFill>
                <a:latin typeface="Calibri"/>
                <a:ea typeface="Calibri"/>
                <a:cs typeface="Calibri"/>
                <a:sym typeface="Calibri"/>
              </a:defRPr>
            </a:lvl6pPr>
            <a:lvl7pPr marR="0" lvl="6" algn="l" rtl="0">
              <a:lnSpc>
                <a:spcPct val="93000"/>
              </a:lnSpc>
              <a:spcBef>
                <a:spcPts val="0"/>
              </a:spcBef>
              <a:spcAft>
                <a:spcPts val="0"/>
              </a:spcAft>
              <a:buClr>
                <a:srgbClr val="000000"/>
              </a:buClr>
              <a:buSzPts val="1400"/>
              <a:buFont typeface="Arial"/>
              <a:buNone/>
              <a:defRPr sz="2400" b="0" i="0" u="none" strike="noStrike" cap="none">
                <a:solidFill>
                  <a:srgbClr val="000000"/>
                </a:solidFill>
                <a:latin typeface="Calibri"/>
                <a:ea typeface="Calibri"/>
                <a:cs typeface="Calibri"/>
                <a:sym typeface="Calibri"/>
              </a:defRPr>
            </a:lvl7pPr>
            <a:lvl8pPr marR="0" lvl="7" algn="l" rtl="0">
              <a:lnSpc>
                <a:spcPct val="93000"/>
              </a:lnSpc>
              <a:spcBef>
                <a:spcPts val="0"/>
              </a:spcBef>
              <a:spcAft>
                <a:spcPts val="0"/>
              </a:spcAft>
              <a:buClr>
                <a:srgbClr val="000000"/>
              </a:buClr>
              <a:buSzPts val="1400"/>
              <a:buFont typeface="Arial"/>
              <a:buNone/>
              <a:defRPr sz="2400" b="0" i="0" u="none" strike="noStrike" cap="none">
                <a:solidFill>
                  <a:srgbClr val="000000"/>
                </a:solidFill>
                <a:latin typeface="Calibri"/>
                <a:ea typeface="Calibri"/>
                <a:cs typeface="Calibri"/>
                <a:sym typeface="Calibri"/>
              </a:defRPr>
            </a:lvl8pPr>
            <a:lvl9pPr marR="0" lvl="8" algn="l" rtl="0">
              <a:lnSpc>
                <a:spcPct val="93000"/>
              </a:lnSpc>
              <a:spcBef>
                <a:spcPts val="0"/>
              </a:spcBef>
              <a:spcAft>
                <a:spcPts val="0"/>
              </a:spcAft>
              <a:buClr>
                <a:srgbClr val="000000"/>
              </a:buClr>
              <a:buSzPts val="1400"/>
              <a:buFont typeface="Arial"/>
              <a:buNone/>
              <a:defRPr sz="2400" b="0" i="0" u="none" strike="noStrike" cap="none">
                <a:solidFill>
                  <a:srgbClr val="000000"/>
                </a:solidFill>
                <a:latin typeface="Calibri"/>
                <a:ea typeface="Calibri"/>
                <a:cs typeface="Calibri"/>
                <a:sym typeface="Calibri"/>
              </a:defRPr>
            </a:lvl9pPr>
          </a:lstStyle>
          <a:p>
            <a:endParaRPr/>
          </a:p>
        </p:txBody>
      </p:sp>
      <p:sp>
        <p:nvSpPr>
          <p:cNvPr id="279" name="Google Shape;279;p38"/>
          <p:cNvSpPr txBox="1"/>
          <p:nvPr/>
        </p:nvSpPr>
        <p:spPr>
          <a:xfrm>
            <a:off x="11270232" y="6332053"/>
            <a:ext cx="255200" cy="388000"/>
          </a:xfrm>
          <a:prstGeom prst="rect">
            <a:avLst/>
          </a:prstGeom>
          <a:noFill/>
          <a:ln>
            <a:noFill/>
          </a:ln>
        </p:spPr>
        <p:txBody>
          <a:bodyPr spcFirstLastPara="1" wrap="square" lIns="0" tIns="60933" rIns="0" bIns="60933" anchor="ctr" anchorCtr="0">
            <a:noAutofit/>
          </a:bodyPr>
          <a:lstStyle/>
          <a:p>
            <a:pPr marL="0" marR="0" lvl="0" indent="0" algn="r" rtl="0">
              <a:lnSpc>
                <a:spcPct val="93000"/>
              </a:lnSpc>
              <a:spcBef>
                <a:spcPts val="0"/>
              </a:spcBef>
              <a:spcAft>
                <a:spcPts val="0"/>
              </a:spcAft>
              <a:buClr>
                <a:srgbClr val="000000"/>
              </a:buClr>
              <a:buSzPts val="1200"/>
              <a:buFont typeface="Arial"/>
              <a:buNone/>
            </a:pPr>
            <a:fld id="{00000000-1234-1234-1234-123412341234}" type="slidenum">
              <a:rPr lang="en" sz="1600" b="0" i="0" u="none" strike="noStrike" cap="none">
                <a:solidFill>
                  <a:srgbClr val="888888"/>
                </a:solidFill>
                <a:latin typeface="Arial"/>
                <a:ea typeface="Arial"/>
                <a:cs typeface="Arial"/>
                <a:sym typeface="Arial"/>
              </a:rPr>
              <a:pPr marL="0" marR="0" lvl="0" indent="0" algn="r" rtl="0">
                <a:lnSpc>
                  <a:spcPct val="93000"/>
                </a:lnSpc>
                <a:spcBef>
                  <a:spcPts val="0"/>
                </a:spcBef>
                <a:spcAft>
                  <a:spcPts val="0"/>
                </a:spcAft>
                <a:buClr>
                  <a:srgbClr val="000000"/>
                </a:buClr>
                <a:buSzPts val="1200"/>
                <a:buFont typeface="Arial"/>
                <a:buNone/>
              </a:pPr>
              <a:t>‹#›</a:t>
            </a:fld>
            <a:endParaRPr sz="1600" b="0" i="0" u="none" strike="noStrike" cap="none">
              <a:solidFill>
                <a:srgbClr val="888888"/>
              </a:solidFill>
              <a:latin typeface="Arial"/>
              <a:ea typeface="Arial"/>
              <a:cs typeface="Arial"/>
              <a:sym typeface="Arial"/>
            </a:endParaRPr>
          </a:p>
        </p:txBody>
      </p:sp>
      <p:sp>
        <p:nvSpPr>
          <p:cNvPr id="280" name="Google Shape;280;p38"/>
          <p:cNvSpPr txBox="1"/>
          <p:nvPr/>
        </p:nvSpPr>
        <p:spPr>
          <a:xfrm>
            <a:off x="2559236" y="6231507"/>
            <a:ext cx="8352800" cy="592400"/>
          </a:xfrm>
          <a:prstGeom prst="rect">
            <a:avLst/>
          </a:prstGeom>
          <a:noFill/>
          <a:ln>
            <a:noFill/>
          </a:ln>
        </p:spPr>
        <p:txBody>
          <a:bodyPr spcFirstLastPara="1" wrap="square" lIns="0" tIns="0" rIns="0" bIns="0" anchor="ctr" anchorCtr="0">
            <a:noAutofit/>
          </a:bodyPr>
          <a:lstStyle/>
          <a:p>
            <a:pPr marL="0" marR="0" lvl="0" indent="0" algn="r" rtl="0">
              <a:lnSpc>
                <a:spcPct val="93000"/>
              </a:lnSpc>
              <a:spcBef>
                <a:spcPts val="0"/>
              </a:spcBef>
              <a:spcAft>
                <a:spcPts val="0"/>
              </a:spcAft>
              <a:buClr>
                <a:srgbClr val="000000"/>
              </a:buClr>
              <a:buSzPts val="1200"/>
              <a:buFont typeface="Arial"/>
              <a:buNone/>
            </a:pPr>
            <a:r>
              <a:rPr lang="en" sz="1600" b="0" i="0" u="none" strike="noStrike" cap="none">
                <a:solidFill>
                  <a:srgbClr val="898989"/>
                </a:solidFill>
                <a:latin typeface="Arial"/>
                <a:ea typeface="Arial"/>
                <a:cs typeface="Arial"/>
                <a:sym typeface="Arial"/>
              </a:rPr>
              <a:t>This is a static footer, to edit, access the slide master under “View” and edit the first slide</a:t>
            </a:r>
            <a:endParaRPr sz="1600" b="0" i="0" u="none" strike="noStrike" cap="none">
              <a:solidFill>
                <a:srgbClr val="898989"/>
              </a:solidFill>
              <a:latin typeface="Arial"/>
              <a:ea typeface="Arial"/>
              <a:cs typeface="Arial"/>
              <a:sym typeface="Arial"/>
            </a:endParaRPr>
          </a:p>
        </p:txBody>
      </p:sp>
      <p:grpSp>
        <p:nvGrpSpPr>
          <p:cNvPr id="281" name="Google Shape;281;p38"/>
          <p:cNvGrpSpPr/>
          <p:nvPr/>
        </p:nvGrpSpPr>
        <p:grpSpPr>
          <a:xfrm>
            <a:off x="4233" y="6761672"/>
            <a:ext cx="12192000" cy="104400"/>
            <a:chOff x="0" y="5071254"/>
            <a:chExt cx="9144000" cy="78300"/>
          </a:xfrm>
        </p:grpSpPr>
        <p:sp>
          <p:nvSpPr>
            <p:cNvPr id="282" name="Google Shape;282;p38"/>
            <p:cNvSpPr/>
            <p:nvPr/>
          </p:nvSpPr>
          <p:spPr>
            <a:xfrm>
              <a:off x="0" y="5071254"/>
              <a:ext cx="2016000" cy="78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rgbClr val="000000"/>
                </a:buClr>
                <a:buSzPts val="1800"/>
                <a:buFont typeface="Arial"/>
                <a:buNone/>
              </a:pPr>
              <a:endParaRPr sz="2400" b="0" i="0" u="none" strike="noStrike" cap="none">
                <a:solidFill>
                  <a:schemeClr val="lt1"/>
                </a:solidFill>
                <a:latin typeface="Arial"/>
                <a:ea typeface="Arial"/>
                <a:cs typeface="Arial"/>
                <a:sym typeface="Arial"/>
              </a:endParaRPr>
            </a:p>
          </p:txBody>
        </p:sp>
        <p:sp>
          <p:nvSpPr>
            <p:cNvPr id="283" name="Google Shape;283;p38"/>
            <p:cNvSpPr/>
            <p:nvPr/>
          </p:nvSpPr>
          <p:spPr>
            <a:xfrm>
              <a:off x="2016000" y="5071254"/>
              <a:ext cx="7128000" cy="78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rgbClr val="000000"/>
                </a:buClr>
                <a:buSzPts val="1800"/>
                <a:buFont typeface="Arial"/>
                <a:buNone/>
              </a:pPr>
              <a:endParaRPr sz="2400" b="0" i="0" u="none" strike="noStrike" cap="none">
                <a:solidFill>
                  <a:schemeClr val="lt1"/>
                </a:solidFill>
                <a:latin typeface="Arial"/>
                <a:ea typeface="Arial"/>
                <a:cs typeface="Arial"/>
                <a:sym typeface="Arial"/>
              </a:endParaRPr>
            </a:p>
          </p:txBody>
        </p:sp>
      </p:grpSp>
    </p:spTree>
    <p:extLst>
      <p:ext uri="{BB962C8B-B14F-4D97-AF65-F5344CB8AC3E}">
        <p14:creationId xmlns:p14="http://schemas.microsoft.com/office/powerpoint/2010/main" val="4239937300"/>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525">
          <p15:clr>
            <a:srgbClr val="F26B43"/>
          </p15:clr>
        </p15:guide>
        <p15:guide id="2" pos="315">
          <p15:clr>
            <a:srgbClr val="F26B43"/>
          </p15:clr>
        </p15:guide>
        <p15:guide id="3" pos="5441">
          <p15:clr>
            <a:srgbClr val="F26B43"/>
          </p15:clr>
        </p15:guide>
        <p15:guide id="4" orient="horz" pos="639">
          <p15:clr>
            <a:srgbClr val="F26B43"/>
          </p15:clr>
        </p15:guide>
        <p15:guide id="5" orient="horz" pos="2911">
          <p15:clr>
            <a:srgbClr val="F26B43"/>
          </p15:clr>
        </p15:guide>
        <p15:guide id="6" pos="2880">
          <p15:clr>
            <a:srgbClr val="F26B43"/>
          </p15:clr>
        </p15:guide>
        <p15:guide id="7" pos="2794">
          <p15:clr>
            <a:srgbClr val="F26B43"/>
          </p15:clr>
        </p15:guide>
        <p15:guide id="8" pos="2971">
          <p15:clr>
            <a:srgbClr val="F26B43"/>
          </p15:clr>
        </p15:guide>
        <p15:guide id="9" orient="horz" pos="577">
          <p15:clr>
            <a:srgbClr val="F26B43"/>
          </p15:clr>
        </p15:guide>
        <p15:guide id="10" orient="horz" pos="2754">
          <p15:clr>
            <a:srgbClr val="F26B43"/>
          </p15:clr>
        </p15:guide>
        <p15:guide id="11" orient="horz" pos="2663">
          <p15:clr>
            <a:srgbClr val="F26B43"/>
          </p15:clr>
        </p15:guide>
        <p15:guide id="12" orient="horz" pos="239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34"/>
          <p:cNvSpPr txBox="1">
            <a:spLocks noGrp="1"/>
          </p:cNvSpPr>
          <p:nvPr>
            <p:ph type="sldNum" idx="12"/>
          </p:nvPr>
        </p:nvSpPr>
        <p:spPr>
          <a:xfrm>
            <a:off x="10959942" y="6287239"/>
            <a:ext cx="548511" cy="366183"/>
          </a:xfrm>
          <a:prstGeom prst="rect">
            <a:avLst/>
          </a:prstGeom>
          <a:noFill/>
          <a:ln>
            <a:noFill/>
          </a:ln>
        </p:spPr>
        <p:txBody>
          <a:bodyPr spcFirstLastPara="1" wrap="square" lIns="91425" tIns="45700" rIns="91425" bIns="45700" anchor="ctr" anchorCtr="0">
            <a:noAutofit/>
          </a:bodyPr>
          <a:lstStyle>
            <a:lvl1pPr marL="0" marR="0" lvl="0" indent="0" algn="r" rtl="0">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1pPr>
            <a:lvl2pPr marL="0" marR="0" lvl="1" indent="0" algn="r" rtl="0">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2pPr>
            <a:lvl3pPr marL="0" marR="0" lvl="2" indent="0" algn="r" rtl="0">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3pPr>
            <a:lvl4pPr marL="0" marR="0" lvl="3" indent="0" algn="r" rtl="0">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4pPr>
            <a:lvl5pPr marL="0" marR="0" lvl="4" indent="0" algn="r" rtl="0">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5pPr>
            <a:lvl6pPr marL="0" marR="0" lvl="5" indent="0" algn="r" rtl="0">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6pPr>
            <a:lvl7pPr marL="0" marR="0" lvl="6" indent="0" algn="r" rtl="0">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7pPr>
            <a:lvl8pPr marL="0" marR="0" lvl="7" indent="0" algn="r" rtl="0">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8pPr>
            <a:lvl9pPr marL="0" marR="0" lvl="8" indent="0" algn="r" rtl="0">
              <a:lnSpc>
                <a:spcPct val="93000"/>
              </a:lnSpc>
              <a:spcBef>
                <a:spcPts val="0"/>
              </a:spcBef>
              <a:spcAft>
                <a:spcPts val="0"/>
              </a:spcAft>
              <a:buClr>
                <a:srgbClr val="000000"/>
              </a:buClr>
              <a:buSzPts val="800"/>
              <a:buFont typeface="Arial"/>
              <a:buNone/>
              <a:defRPr sz="1067"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cxnSp>
        <p:nvCxnSpPr>
          <p:cNvPr id="7" name="Google Shape;7;p34"/>
          <p:cNvCxnSpPr/>
          <p:nvPr/>
        </p:nvCxnSpPr>
        <p:spPr>
          <a:xfrm>
            <a:off x="10912828" y="6307323"/>
            <a:ext cx="0" cy="353229"/>
          </a:xfrm>
          <a:prstGeom prst="straightConnector1">
            <a:avLst/>
          </a:prstGeom>
          <a:noFill/>
          <a:ln w="9525" cap="flat" cmpd="sng">
            <a:solidFill>
              <a:schemeClr val="accent2"/>
            </a:solidFill>
            <a:prstDash val="solid"/>
            <a:miter lim="800000"/>
            <a:headEnd type="none" w="sm" len="sm"/>
            <a:tailEnd type="none" w="sm" len="sm"/>
          </a:ln>
        </p:spPr>
      </p:cxnSp>
      <p:sp>
        <p:nvSpPr>
          <p:cNvPr id="8" name="Google Shape;8;p34"/>
          <p:cNvSpPr txBox="1">
            <a:spLocks noGrp="1"/>
          </p:cNvSpPr>
          <p:nvPr>
            <p:ph type="body" idx="1"/>
          </p:nvPr>
        </p:nvSpPr>
        <p:spPr>
          <a:xfrm>
            <a:off x="666751" y="1352560"/>
            <a:ext cx="10850032" cy="4668728"/>
          </a:xfrm>
          <a:prstGeom prst="rect">
            <a:avLst/>
          </a:prstGeom>
          <a:noFill/>
          <a:ln>
            <a:noFill/>
          </a:ln>
        </p:spPr>
        <p:txBody>
          <a:bodyPr spcFirstLastPara="1" wrap="square" lIns="0" tIns="45700" rIns="91425" bIns="45700" anchor="t" anchorCtr="0">
            <a:noAutofit/>
          </a:bodyPr>
          <a:lstStyle>
            <a:lvl1pPr marL="457200" marR="0" lvl="0" indent="-323850" algn="l" rtl="0">
              <a:lnSpc>
                <a:spcPct val="100000"/>
              </a:lnSpc>
              <a:spcBef>
                <a:spcPts val="300"/>
              </a:spcBef>
              <a:spcAft>
                <a:spcPts val="0"/>
              </a:spcAft>
              <a:buClr>
                <a:schemeClr val="accent2"/>
              </a:buClr>
              <a:buSzPts val="1500"/>
              <a:buFont typeface="Arial"/>
              <a:buChar char="•"/>
              <a:defRPr sz="1200" b="0" i="0" u="none" strike="noStrike" cap="none">
                <a:solidFill>
                  <a:schemeClr val="accent1"/>
                </a:solidFill>
                <a:latin typeface="Arial"/>
                <a:ea typeface="Arial"/>
                <a:cs typeface="Arial"/>
                <a:sym typeface="Arial"/>
              </a:defRPr>
            </a:lvl1pPr>
            <a:lvl2pPr marL="914400" marR="0" lvl="1" indent="-315912" algn="l" rtl="0">
              <a:lnSpc>
                <a:spcPct val="100000"/>
              </a:lnSpc>
              <a:spcBef>
                <a:spcPts val="300"/>
              </a:spcBef>
              <a:spcAft>
                <a:spcPts val="0"/>
              </a:spcAft>
              <a:buClr>
                <a:schemeClr val="accent2"/>
              </a:buClr>
              <a:buSzPts val="1375"/>
              <a:buFont typeface="NTR"/>
              <a:buChar char="-"/>
              <a:defRPr sz="1100" b="0" i="0" u="none" strike="noStrike" cap="none">
                <a:solidFill>
                  <a:schemeClr val="accent1"/>
                </a:solidFill>
                <a:latin typeface="Arial"/>
                <a:ea typeface="Arial"/>
                <a:cs typeface="Arial"/>
                <a:sym typeface="Arial"/>
              </a:defRPr>
            </a:lvl2pPr>
            <a:lvl3pPr marL="1371600" marR="0" lvl="2" indent="-311975" algn="l" rtl="0">
              <a:lnSpc>
                <a:spcPct val="100000"/>
              </a:lnSpc>
              <a:spcBef>
                <a:spcPts val="300"/>
              </a:spcBef>
              <a:spcAft>
                <a:spcPts val="0"/>
              </a:spcAft>
              <a:buClr>
                <a:schemeClr val="accent2"/>
              </a:buClr>
              <a:buSzPts val="1313"/>
              <a:buFont typeface="NTR"/>
              <a:buChar char="-"/>
              <a:defRPr sz="1050" b="0" i="0" u="none" strike="noStrike" cap="none">
                <a:solidFill>
                  <a:schemeClr val="accent1"/>
                </a:solidFill>
                <a:latin typeface="Arial"/>
                <a:ea typeface="Arial"/>
                <a:cs typeface="Arial"/>
                <a:sym typeface="Arial"/>
              </a:defRPr>
            </a:lvl3pPr>
            <a:lvl4pPr marL="1828800" marR="0" lvl="3" indent="-311975" algn="l" rtl="0">
              <a:lnSpc>
                <a:spcPct val="100000"/>
              </a:lnSpc>
              <a:spcBef>
                <a:spcPts val="300"/>
              </a:spcBef>
              <a:spcAft>
                <a:spcPts val="0"/>
              </a:spcAft>
              <a:buClr>
                <a:schemeClr val="accent2"/>
              </a:buClr>
              <a:buSzPts val="1313"/>
              <a:buFont typeface="NTR"/>
              <a:buChar char="-"/>
              <a:defRPr sz="1050" b="0" i="0" u="none" strike="noStrike" cap="none">
                <a:solidFill>
                  <a:schemeClr val="accent1"/>
                </a:solidFill>
                <a:latin typeface="Arial"/>
                <a:ea typeface="Arial"/>
                <a:cs typeface="Arial"/>
                <a:sym typeface="Arial"/>
              </a:defRPr>
            </a:lvl4pPr>
            <a:lvl5pPr marL="2286000" marR="0" lvl="4" indent="-311975" algn="l" rtl="0">
              <a:lnSpc>
                <a:spcPct val="100000"/>
              </a:lnSpc>
              <a:spcBef>
                <a:spcPts val="300"/>
              </a:spcBef>
              <a:spcAft>
                <a:spcPts val="0"/>
              </a:spcAft>
              <a:buClr>
                <a:schemeClr val="accent2"/>
              </a:buClr>
              <a:buSzPts val="1313"/>
              <a:buFont typeface="NTR"/>
              <a:buChar char="-"/>
              <a:defRPr sz="1050" b="0" i="0" u="none" strike="noStrike" cap="none">
                <a:solidFill>
                  <a:schemeClr val="accen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9" name="Google Shape;9;p34"/>
          <p:cNvPicPr preferRelativeResize="0"/>
          <p:nvPr/>
        </p:nvPicPr>
        <p:blipFill rotWithShape="1">
          <a:blip r:embed="rId22">
            <a:alphaModFix/>
          </a:blip>
          <a:srcRect b="52800"/>
          <a:stretch/>
        </p:blipFill>
        <p:spPr>
          <a:xfrm>
            <a:off x="683548" y="6231502"/>
            <a:ext cx="1486357" cy="406124"/>
          </a:xfrm>
          <a:prstGeom prst="rect">
            <a:avLst/>
          </a:prstGeom>
          <a:noFill/>
          <a:ln>
            <a:noFill/>
          </a:ln>
        </p:spPr>
      </p:pic>
      <p:sp>
        <p:nvSpPr>
          <p:cNvPr id="10" name="Google Shape;10;p34"/>
          <p:cNvSpPr txBox="1">
            <a:spLocks noGrp="1"/>
          </p:cNvSpPr>
          <p:nvPr>
            <p:ph type="title"/>
          </p:nvPr>
        </p:nvSpPr>
        <p:spPr>
          <a:xfrm>
            <a:off x="675217" y="366185"/>
            <a:ext cx="10850032" cy="758800"/>
          </a:xfrm>
          <a:prstGeom prst="rect">
            <a:avLst/>
          </a:prstGeom>
          <a:noFill/>
          <a:ln>
            <a:noFill/>
          </a:ln>
        </p:spPr>
        <p:txBody>
          <a:bodyPr spcFirstLastPara="1" wrap="square" lIns="0" tIns="45700" rIns="91425" bIns="45700" anchor="ctr" anchorCtr="0">
            <a:noAutofit/>
          </a:bodyPr>
          <a:lstStyle>
            <a:lvl1pPr marR="0" lvl="0" algn="l" rtl="0">
              <a:lnSpc>
                <a:spcPct val="90000"/>
              </a:lnSpc>
              <a:spcBef>
                <a:spcPts val="0"/>
              </a:spcBef>
              <a:spcAft>
                <a:spcPts val="0"/>
              </a:spcAft>
              <a:buClr>
                <a:schemeClr val="accent3"/>
              </a:buClr>
              <a:buSzPts val="2400"/>
              <a:buFont typeface="Arial"/>
              <a:buNone/>
              <a:defRPr sz="2400" b="0" i="0" u="none" strike="noStrike" cap="none">
                <a:solidFill>
                  <a:schemeClr val="accent3"/>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11" name="Google Shape;11;p34"/>
          <p:cNvGrpSpPr/>
          <p:nvPr/>
        </p:nvGrpSpPr>
        <p:grpSpPr>
          <a:xfrm>
            <a:off x="4233" y="6761672"/>
            <a:ext cx="12192000" cy="104424"/>
            <a:chOff x="0" y="5071254"/>
            <a:chExt cx="9144000" cy="78318"/>
          </a:xfrm>
        </p:grpSpPr>
        <p:sp>
          <p:nvSpPr>
            <p:cNvPr id="12" name="Google Shape;12;p34"/>
            <p:cNvSpPr/>
            <p:nvPr/>
          </p:nvSpPr>
          <p:spPr>
            <a:xfrm>
              <a:off x="0" y="5071254"/>
              <a:ext cx="2016000" cy="783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rgbClr val="000000"/>
                </a:buClr>
                <a:buSzPts val="1800"/>
                <a:buFont typeface="Arial"/>
                <a:buNone/>
              </a:pPr>
              <a:endParaRPr sz="2400" b="0" i="0" u="none" strike="noStrike" cap="none">
                <a:solidFill>
                  <a:schemeClr val="lt1"/>
                </a:solidFill>
                <a:latin typeface="Arial"/>
                <a:ea typeface="Arial"/>
                <a:cs typeface="Arial"/>
                <a:sym typeface="Arial"/>
              </a:endParaRPr>
            </a:p>
          </p:txBody>
        </p:sp>
        <p:sp>
          <p:nvSpPr>
            <p:cNvPr id="13" name="Google Shape;13;p34"/>
            <p:cNvSpPr/>
            <p:nvPr/>
          </p:nvSpPr>
          <p:spPr>
            <a:xfrm>
              <a:off x="2016000" y="5071254"/>
              <a:ext cx="7128000" cy="7831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rgbClr val="000000"/>
                </a:buClr>
                <a:buSzPts val="1800"/>
                <a:buFont typeface="Arial"/>
                <a:buNone/>
              </a:pPr>
              <a:endParaRPr sz="2400" b="0" i="0" u="none" strike="noStrike" cap="none">
                <a:solidFill>
                  <a:schemeClr val="lt1"/>
                </a:solidFill>
                <a:latin typeface="Arial"/>
                <a:ea typeface="Arial"/>
                <a:cs typeface="Arial"/>
                <a:sym typeface="Arial"/>
              </a:endParaRPr>
            </a:p>
          </p:txBody>
        </p:sp>
      </p:grpSp>
    </p:spTree>
    <p:extLst>
      <p:ext uri="{BB962C8B-B14F-4D97-AF65-F5344CB8AC3E}">
        <p14:creationId xmlns:p14="http://schemas.microsoft.com/office/powerpoint/2010/main" val="3828032928"/>
      </p:ext>
    </p:extLst>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525">
          <p15:clr>
            <a:srgbClr val="F26B43"/>
          </p15:clr>
        </p15:guide>
        <p15:guide id="2" pos="315">
          <p15:clr>
            <a:srgbClr val="F26B43"/>
          </p15:clr>
        </p15:guide>
        <p15:guide id="3" pos="5441">
          <p15:clr>
            <a:srgbClr val="F26B43"/>
          </p15:clr>
        </p15:guide>
        <p15:guide id="4" orient="horz" pos="639">
          <p15:clr>
            <a:srgbClr val="F26B43"/>
          </p15:clr>
        </p15:guide>
        <p15:guide id="5" orient="horz" pos="2911">
          <p15:clr>
            <a:srgbClr val="F26B43"/>
          </p15:clr>
        </p15:guide>
        <p15:guide id="6" pos="2880">
          <p15:clr>
            <a:srgbClr val="F26B43"/>
          </p15:clr>
        </p15:guide>
        <p15:guide id="7" pos="2794">
          <p15:clr>
            <a:srgbClr val="F26B43"/>
          </p15:clr>
        </p15:guide>
        <p15:guide id="8" pos="297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65"/>
          <p:cNvSpPr txBox="1">
            <a:spLocks noGrp="1"/>
          </p:cNvSpPr>
          <p:nvPr>
            <p:ph type="body" idx="1"/>
          </p:nvPr>
        </p:nvSpPr>
        <p:spPr>
          <a:xfrm>
            <a:off x="4513006" y="196646"/>
            <a:ext cx="7678994" cy="2062918"/>
          </a:xfrm>
          <a:prstGeom prst="rect">
            <a:avLst/>
          </a:prstGeom>
          <a:noFill/>
          <a:ln>
            <a:noFill/>
          </a:ln>
        </p:spPr>
        <p:txBody>
          <a:bodyPr spcFirstLastPara="1" vert="horz" wrap="square" lIns="0" tIns="45700" rIns="91433" bIns="45700" rtlCol="0" anchor="b" anchorCtr="0">
            <a:noAutofit/>
          </a:bodyPr>
          <a:lstStyle/>
          <a:p>
            <a:pPr marL="0" indent="0">
              <a:spcBef>
                <a:spcPts val="0"/>
              </a:spcBef>
              <a:spcAft>
                <a:spcPts val="1600"/>
              </a:spcAft>
            </a:pPr>
            <a:r>
              <a:rPr lang="en-US" sz="2800" b="1" dirty="0" smtClean="0">
                <a:solidFill>
                  <a:schemeClr val="accent1"/>
                </a:solidFill>
                <a:latin typeface="Arial" panose="020B0604020202020204" pitchFamily="34" charset="0"/>
                <a:cs typeface="Arial" panose="020B0604020202020204" pitchFamily="34" charset="0"/>
              </a:rPr>
              <a:t>UNCERTAINTY QUANTIFICATION OF AGENT-BASED MODELS WITH APPLICATION TO MALARIA INTERVENTION MODELING</a:t>
            </a:r>
            <a:endParaRPr lang="en-US" sz="2800" b="1" dirty="0">
              <a:solidFill>
                <a:schemeClr val="accent1"/>
              </a:solidFill>
              <a:latin typeface="Arial" panose="020B0604020202020204" pitchFamily="34" charset="0"/>
              <a:cs typeface="Arial" panose="020B0604020202020204" pitchFamily="34" charset="0"/>
            </a:endParaRPr>
          </a:p>
        </p:txBody>
      </p:sp>
      <p:sp>
        <p:nvSpPr>
          <p:cNvPr id="7" name="Google Shape;387;p1"/>
          <p:cNvSpPr txBox="1"/>
          <p:nvPr/>
        </p:nvSpPr>
        <p:spPr>
          <a:xfrm>
            <a:off x="4609628" y="3726886"/>
            <a:ext cx="7316901" cy="2662237"/>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US" sz="2000" b="1" i="0" u="none" strike="noStrike" cap="none" dirty="0">
                <a:solidFill>
                  <a:schemeClr val="dk1"/>
                </a:solidFill>
                <a:latin typeface="Arial"/>
                <a:ea typeface="Arial"/>
                <a:cs typeface="Arial"/>
                <a:sym typeface="Arial"/>
              </a:rPr>
              <a:t>PhD Student: </a:t>
            </a:r>
            <a:r>
              <a:rPr lang="en-US" sz="2000" b="0" i="0" u="none" strike="noStrike" cap="none" dirty="0">
                <a:solidFill>
                  <a:schemeClr val="dk1"/>
                </a:solidFill>
                <a:latin typeface="Arial"/>
                <a:ea typeface="Arial"/>
                <a:cs typeface="Arial"/>
                <a:sym typeface="Arial"/>
              </a:rPr>
              <a:t>             </a:t>
            </a:r>
            <a:r>
              <a:rPr lang="en-US" sz="2000" b="0" i="0" u="none" strike="noStrike" cap="none" dirty="0" smtClean="0">
                <a:solidFill>
                  <a:schemeClr val="dk1"/>
                </a:solidFill>
                <a:latin typeface="Arial"/>
                <a:ea typeface="Arial"/>
                <a:cs typeface="Arial"/>
                <a:sym typeface="Arial"/>
              </a:rPr>
              <a:t>Zenabu Suboi</a:t>
            </a:r>
            <a:endParaRPr sz="2000" b="0" i="0" u="none" strike="noStrike" cap="none" dirty="0">
              <a:solidFill>
                <a:schemeClr val="dk1"/>
              </a:solidFill>
              <a:latin typeface="Arial"/>
              <a:ea typeface="Arial"/>
              <a:cs typeface="Arial"/>
              <a:sym typeface="Arial"/>
            </a:endParaRPr>
          </a:p>
          <a:p>
            <a:pPr marL="0" marR="0" lvl="0" indent="0" algn="just" rtl="0">
              <a:lnSpc>
                <a:spcPct val="115000"/>
              </a:lnSpc>
              <a:spcBef>
                <a:spcPts val="0"/>
              </a:spcBef>
              <a:spcAft>
                <a:spcPts val="0"/>
              </a:spcAft>
              <a:buClr>
                <a:schemeClr val="dk1"/>
              </a:buClr>
              <a:buSzPts val="1100"/>
              <a:buFont typeface="Arial"/>
              <a:buNone/>
            </a:pPr>
            <a:endParaRPr sz="2000" b="0" i="0" u="none" strike="noStrike" cap="none" dirty="0">
              <a:solidFill>
                <a:schemeClr val="dk1"/>
              </a:solidFill>
              <a:latin typeface="Arial"/>
              <a:ea typeface="Arial"/>
              <a:cs typeface="Arial"/>
              <a:sym typeface="Arial"/>
            </a:endParaRPr>
          </a:p>
          <a:p>
            <a:pPr marL="0" marR="0" lvl="0" indent="0" algn="just" rtl="0">
              <a:lnSpc>
                <a:spcPct val="115000"/>
              </a:lnSpc>
              <a:spcBef>
                <a:spcPts val="0"/>
              </a:spcBef>
              <a:spcAft>
                <a:spcPts val="0"/>
              </a:spcAft>
              <a:buClr>
                <a:schemeClr val="dk1"/>
              </a:buClr>
              <a:buSzPts val="1100"/>
              <a:buFont typeface="Arial"/>
              <a:buNone/>
            </a:pPr>
            <a:r>
              <a:rPr lang="en-US" sz="2000" b="1" i="0" u="none" strike="noStrike" cap="none" dirty="0">
                <a:solidFill>
                  <a:schemeClr val="dk1"/>
                </a:solidFill>
                <a:latin typeface="Arial"/>
                <a:ea typeface="Arial"/>
                <a:cs typeface="Arial"/>
                <a:sym typeface="Arial"/>
              </a:rPr>
              <a:t>First Supervisors:      </a:t>
            </a:r>
            <a:r>
              <a:rPr lang="en-US" sz="2000" b="0" i="0" u="none" strike="noStrike" cap="none" dirty="0">
                <a:solidFill>
                  <a:schemeClr val="dk1"/>
                </a:solidFill>
                <a:latin typeface="Arial"/>
                <a:ea typeface="Arial"/>
                <a:cs typeface="Arial"/>
                <a:sym typeface="Arial"/>
              </a:rPr>
              <a:t>Dr. </a:t>
            </a:r>
            <a:r>
              <a:rPr lang="de-CH" sz="2000" b="0" i="0" u="none" strike="noStrike" cap="none" dirty="0" smtClean="0">
                <a:solidFill>
                  <a:schemeClr val="dk1"/>
                </a:solidFill>
                <a:latin typeface="Arial"/>
                <a:ea typeface="Arial"/>
                <a:cs typeface="Arial"/>
                <a:sym typeface="Arial"/>
              </a:rPr>
              <a:t>Emilie </a:t>
            </a:r>
            <a:r>
              <a:rPr lang="de-CH" sz="2000" b="0" i="0" u="none" strike="noStrike" cap="none" dirty="0" err="1" smtClean="0">
                <a:solidFill>
                  <a:schemeClr val="dk1"/>
                </a:solidFill>
                <a:latin typeface="Arial"/>
                <a:ea typeface="Arial"/>
                <a:cs typeface="Arial"/>
                <a:sym typeface="Arial"/>
              </a:rPr>
              <a:t>Pothin</a:t>
            </a:r>
            <a:endParaRPr sz="2000" b="0" i="0" u="none" strike="noStrike" cap="none" dirty="0">
              <a:solidFill>
                <a:schemeClr val="dk1"/>
              </a:solidFill>
              <a:latin typeface="Arial"/>
              <a:ea typeface="Arial"/>
              <a:cs typeface="Arial"/>
              <a:sym typeface="Arial"/>
            </a:endParaRPr>
          </a:p>
          <a:p>
            <a:pPr marL="0" marR="0" lvl="0" indent="0" algn="just" rtl="0">
              <a:lnSpc>
                <a:spcPct val="115000"/>
              </a:lnSpc>
              <a:spcBef>
                <a:spcPts val="0"/>
              </a:spcBef>
              <a:spcAft>
                <a:spcPts val="0"/>
              </a:spcAft>
              <a:buClr>
                <a:schemeClr val="dk1"/>
              </a:buClr>
              <a:buSzPts val="1100"/>
              <a:buFont typeface="Arial"/>
              <a:buNone/>
            </a:pPr>
            <a:r>
              <a:rPr lang="en-US" sz="2000" b="0" i="0" u="none" strike="noStrike" cap="none" dirty="0">
                <a:solidFill>
                  <a:schemeClr val="dk1"/>
                </a:solidFill>
                <a:latin typeface="Arial"/>
                <a:ea typeface="Arial"/>
                <a:cs typeface="Arial"/>
                <a:sym typeface="Arial"/>
              </a:rPr>
              <a:t>                                     </a:t>
            </a:r>
            <a:r>
              <a:rPr lang="en-US" sz="2000" b="0" i="0" u="none" strike="noStrike" cap="none" dirty="0" smtClean="0">
                <a:solidFill>
                  <a:schemeClr val="dk1"/>
                </a:solidFill>
                <a:latin typeface="Arial"/>
                <a:ea typeface="Arial"/>
                <a:cs typeface="Arial"/>
                <a:sym typeface="Arial"/>
              </a:rPr>
              <a:t>Prof. Dr</a:t>
            </a:r>
            <a:r>
              <a:rPr lang="en-US" sz="2000" b="0" i="0" u="none" strike="noStrike" cap="none" dirty="0">
                <a:solidFill>
                  <a:schemeClr val="dk1"/>
                </a:solidFill>
                <a:latin typeface="Arial"/>
                <a:ea typeface="Arial"/>
                <a:cs typeface="Arial"/>
                <a:sym typeface="Arial"/>
              </a:rPr>
              <a:t>. </a:t>
            </a:r>
            <a:r>
              <a:rPr lang="de-CH" sz="2000" b="0" i="0" u="none" strike="noStrike" cap="none" dirty="0" smtClean="0">
                <a:solidFill>
                  <a:schemeClr val="dk1"/>
                </a:solidFill>
                <a:latin typeface="Arial"/>
                <a:ea typeface="Arial"/>
                <a:cs typeface="Arial"/>
                <a:sym typeface="Arial"/>
              </a:rPr>
              <a:t>Christian </a:t>
            </a:r>
            <a:r>
              <a:rPr lang="de-CH" sz="2000" b="0" i="0" u="none" strike="noStrike" cap="none" dirty="0" err="1" smtClean="0">
                <a:solidFill>
                  <a:schemeClr val="dk1"/>
                </a:solidFill>
                <a:latin typeface="Arial"/>
                <a:ea typeface="Arial"/>
                <a:cs typeface="Arial"/>
                <a:sym typeface="Arial"/>
              </a:rPr>
              <a:t>Lengeler</a:t>
            </a:r>
            <a:endParaRPr lang="de-CH" sz="2000" b="0" i="0" u="none" strike="noStrike" cap="none" dirty="0" smtClean="0">
              <a:solidFill>
                <a:schemeClr val="dk1"/>
              </a:solidFill>
              <a:latin typeface="Arial"/>
              <a:ea typeface="Arial"/>
              <a:cs typeface="Arial"/>
              <a:sym typeface="Arial"/>
            </a:endParaRPr>
          </a:p>
          <a:p>
            <a:pPr marL="0" marR="0" lvl="0" indent="0" algn="just" rtl="0">
              <a:lnSpc>
                <a:spcPct val="115000"/>
              </a:lnSpc>
              <a:spcBef>
                <a:spcPts val="0"/>
              </a:spcBef>
              <a:spcAft>
                <a:spcPts val="0"/>
              </a:spcAft>
              <a:buClr>
                <a:schemeClr val="dk1"/>
              </a:buClr>
              <a:buSzPts val="1100"/>
              <a:buFont typeface="Arial"/>
              <a:buNone/>
            </a:pPr>
            <a:r>
              <a:rPr lang="de-CH" sz="2000" dirty="0">
                <a:solidFill>
                  <a:schemeClr val="dk1"/>
                </a:solidFill>
                <a:latin typeface="Arial"/>
                <a:ea typeface="Arial"/>
                <a:cs typeface="Arial"/>
                <a:sym typeface="Arial"/>
              </a:rPr>
              <a:t>	</a:t>
            </a:r>
            <a:r>
              <a:rPr lang="de-CH" sz="2000" dirty="0" smtClean="0">
                <a:solidFill>
                  <a:schemeClr val="dk1"/>
                </a:solidFill>
                <a:latin typeface="Arial"/>
                <a:ea typeface="Arial"/>
                <a:cs typeface="Arial"/>
                <a:sym typeface="Arial"/>
              </a:rPr>
              <a:t>	           Dr. Christian </a:t>
            </a:r>
            <a:r>
              <a:rPr lang="de-CH" sz="2000" dirty="0" err="1" smtClean="0">
                <a:solidFill>
                  <a:schemeClr val="dk1"/>
                </a:solidFill>
                <a:latin typeface="Arial"/>
                <a:ea typeface="Arial"/>
                <a:cs typeface="Arial"/>
                <a:sym typeface="Arial"/>
              </a:rPr>
              <a:t>Selinger</a:t>
            </a:r>
            <a:endParaRPr lang="de-CH" sz="2000" dirty="0" smtClean="0">
              <a:solidFill>
                <a:schemeClr val="dk1"/>
              </a:solidFill>
              <a:latin typeface="Arial"/>
              <a:ea typeface="Arial"/>
              <a:cs typeface="Arial"/>
              <a:sym typeface="Arial"/>
            </a:endParaRPr>
          </a:p>
          <a:p>
            <a:pPr marL="0" marR="0" lvl="0" indent="0" algn="just" rtl="0">
              <a:lnSpc>
                <a:spcPct val="115000"/>
              </a:lnSpc>
              <a:spcBef>
                <a:spcPts val="0"/>
              </a:spcBef>
              <a:spcAft>
                <a:spcPts val="0"/>
              </a:spcAft>
              <a:buClr>
                <a:schemeClr val="dk1"/>
              </a:buClr>
              <a:buSzPts val="1100"/>
              <a:buFont typeface="Arial"/>
              <a:buNone/>
            </a:pPr>
            <a:endParaRPr sz="2000" b="1" i="0" u="none" strike="noStrike" cap="none" dirty="0">
              <a:solidFill>
                <a:schemeClr val="dk1"/>
              </a:solidFill>
              <a:latin typeface="Arial"/>
              <a:ea typeface="Arial"/>
              <a:cs typeface="Arial"/>
              <a:sym typeface="Arial"/>
            </a:endParaRPr>
          </a:p>
          <a:p>
            <a:pPr marL="0" marR="0" lvl="0" indent="0" algn="just" rtl="0">
              <a:lnSpc>
                <a:spcPct val="115000"/>
              </a:lnSpc>
              <a:spcBef>
                <a:spcPts val="0"/>
              </a:spcBef>
              <a:spcAft>
                <a:spcPts val="0"/>
              </a:spcAft>
              <a:buClr>
                <a:schemeClr val="dk1"/>
              </a:buClr>
              <a:buSzPts val="1100"/>
              <a:buFont typeface="Arial"/>
              <a:buNone/>
            </a:pPr>
            <a:r>
              <a:rPr lang="en-US" sz="2000" b="1" i="0" u="none" strike="noStrike" cap="none" dirty="0">
                <a:solidFill>
                  <a:schemeClr val="dk1"/>
                </a:solidFill>
                <a:latin typeface="Arial"/>
                <a:ea typeface="Arial"/>
                <a:cs typeface="Arial"/>
                <a:sym typeface="Arial"/>
              </a:rPr>
              <a:t>Second Supervisor:   </a:t>
            </a:r>
            <a:r>
              <a:rPr lang="en-US" sz="2000" b="0" i="0" u="none" strike="noStrike" cap="none" dirty="0">
                <a:solidFill>
                  <a:schemeClr val="dk1"/>
                </a:solidFill>
                <a:latin typeface="Arial"/>
                <a:ea typeface="Arial"/>
                <a:cs typeface="Arial"/>
                <a:sym typeface="Arial"/>
              </a:rPr>
              <a:t>PD Dr. </a:t>
            </a:r>
            <a:r>
              <a:rPr lang="en-US" sz="2000" dirty="0" smtClean="0">
                <a:solidFill>
                  <a:schemeClr val="dk1"/>
                </a:solidFill>
                <a:latin typeface="Arial"/>
                <a:ea typeface="Arial"/>
                <a:cs typeface="Arial"/>
                <a:sym typeface="Arial"/>
              </a:rPr>
              <a:t>Amanda Ross</a:t>
            </a:r>
            <a:endParaRPr sz="2000" dirty="0">
              <a:solidFill>
                <a:schemeClr val="dk1"/>
              </a:solidFill>
            </a:endParaRPr>
          </a:p>
        </p:txBody>
      </p:sp>
    </p:spTree>
    <p:extLst>
      <p:ext uri="{BB962C8B-B14F-4D97-AF65-F5344CB8AC3E}">
        <p14:creationId xmlns:p14="http://schemas.microsoft.com/office/powerpoint/2010/main" val="2254086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76"/>
          <p:cNvSpPr txBox="1">
            <a:spLocks noGrp="1"/>
          </p:cNvSpPr>
          <p:nvPr>
            <p:ph type="title"/>
          </p:nvPr>
        </p:nvSpPr>
        <p:spPr>
          <a:xfrm>
            <a:off x="283293" y="0"/>
            <a:ext cx="10850000" cy="531808"/>
          </a:xfrm>
          <a:prstGeom prst="rect">
            <a:avLst/>
          </a:prstGeom>
          <a:noFill/>
          <a:ln>
            <a:noFill/>
          </a:ln>
        </p:spPr>
        <p:txBody>
          <a:bodyPr spcFirstLastPara="1" wrap="square" lIns="0" tIns="60933" rIns="121900" bIns="60933" anchor="ctr" anchorCtr="0">
            <a:noAutofit/>
          </a:bodyPr>
          <a:lstStyle/>
          <a:p>
            <a:r>
              <a:rPr lang="en" sz="2800" b="1" dirty="0" smtClean="0">
                <a:latin typeface="+mn-lt"/>
              </a:rPr>
              <a:t>Planned Training During PhD</a:t>
            </a:r>
            <a:endParaRPr sz="2800" b="1" dirty="0">
              <a:latin typeface="+mn-lt"/>
            </a:endParaRPr>
          </a:p>
        </p:txBody>
      </p:sp>
      <p:pic>
        <p:nvPicPr>
          <p:cNvPr id="4" name="Picture 3"/>
          <p:cNvPicPr>
            <a:picLocks noChangeAspect="1"/>
          </p:cNvPicPr>
          <p:nvPr/>
        </p:nvPicPr>
        <p:blipFill>
          <a:blip r:embed="rId3"/>
          <a:stretch>
            <a:fillRect/>
          </a:stretch>
        </p:blipFill>
        <p:spPr>
          <a:xfrm>
            <a:off x="2084439" y="433485"/>
            <a:ext cx="8337756" cy="6257365"/>
          </a:xfrm>
          <a:prstGeom prst="rect">
            <a:avLst/>
          </a:prstGeom>
        </p:spPr>
      </p:pic>
    </p:spTree>
    <p:extLst>
      <p:ext uri="{BB962C8B-B14F-4D97-AF65-F5344CB8AC3E}">
        <p14:creationId xmlns:p14="http://schemas.microsoft.com/office/powerpoint/2010/main" val="906197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78"/>
          <p:cNvSpPr txBox="1">
            <a:spLocks noGrp="1"/>
          </p:cNvSpPr>
          <p:nvPr>
            <p:ph type="title"/>
          </p:nvPr>
        </p:nvSpPr>
        <p:spPr>
          <a:xfrm>
            <a:off x="567644" y="2478049"/>
            <a:ext cx="10850000" cy="1308409"/>
          </a:xfrm>
          <a:prstGeom prst="rect">
            <a:avLst/>
          </a:prstGeom>
          <a:noFill/>
          <a:ln>
            <a:noFill/>
          </a:ln>
        </p:spPr>
        <p:txBody>
          <a:bodyPr spcFirstLastPara="1" wrap="square" lIns="0" tIns="60933" rIns="121900" bIns="60933" anchor="ctr" anchorCtr="0">
            <a:noAutofit/>
          </a:bodyPr>
          <a:lstStyle/>
          <a:p>
            <a:pPr algn="ctr"/>
            <a:r>
              <a:rPr lang="en" sz="5400" b="1" dirty="0">
                <a:latin typeface="+mn-lt"/>
              </a:rPr>
              <a:t>THANK YOU</a:t>
            </a:r>
            <a:endParaRPr sz="5400" b="1" dirty="0">
              <a:latin typeface="+mn-lt"/>
            </a:endParaRPr>
          </a:p>
        </p:txBody>
      </p:sp>
    </p:spTree>
    <p:extLst>
      <p:ext uri="{BB962C8B-B14F-4D97-AF65-F5344CB8AC3E}">
        <p14:creationId xmlns:p14="http://schemas.microsoft.com/office/powerpoint/2010/main" val="1904916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g2d20d8c551a_0_12"/>
          <p:cNvSpPr txBox="1">
            <a:spLocks noGrp="1"/>
          </p:cNvSpPr>
          <p:nvPr>
            <p:ph type="sldNum" idx="12"/>
          </p:nvPr>
        </p:nvSpPr>
        <p:spPr>
          <a:xfrm>
            <a:off x="10896533" y="6308723"/>
            <a:ext cx="620400" cy="366000"/>
          </a:xfrm>
          <a:prstGeom prst="rect">
            <a:avLst/>
          </a:prstGeom>
        </p:spPr>
        <p:txBody>
          <a:bodyPr spcFirstLastPara="1" wrap="square" lIns="121900" tIns="60933" rIns="121900" bIns="60933" anchor="ctr" anchorCtr="0">
            <a:noAutofit/>
          </a:bodyPr>
          <a:lstStyle/>
          <a:p>
            <a:pPr defTabSz="1219170"/>
            <a:fld id="{00000000-1234-1234-1234-123412341234}" type="slidenum">
              <a:rPr lang="en-US" kern="0"/>
              <a:pPr defTabSz="1219170"/>
              <a:t>2</a:t>
            </a:fld>
            <a:endParaRPr kern="0"/>
          </a:p>
        </p:txBody>
      </p:sp>
      <p:sp>
        <p:nvSpPr>
          <p:cNvPr id="393" name="Google Shape;393;g2d20d8c551a_0_12"/>
          <p:cNvSpPr txBox="1">
            <a:spLocks noGrp="1"/>
          </p:cNvSpPr>
          <p:nvPr>
            <p:ph type="title"/>
          </p:nvPr>
        </p:nvSpPr>
        <p:spPr>
          <a:xfrm>
            <a:off x="239533" y="36384"/>
            <a:ext cx="10850000" cy="745200"/>
          </a:xfrm>
          <a:prstGeom prst="rect">
            <a:avLst/>
          </a:prstGeom>
        </p:spPr>
        <p:txBody>
          <a:bodyPr spcFirstLastPara="1" wrap="square" lIns="0" tIns="60933" rIns="121900" bIns="60933" anchor="ctr" anchorCtr="0">
            <a:noAutofit/>
          </a:bodyPr>
          <a:lstStyle/>
          <a:p>
            <a:r>
              <a:rPr lang="en-US" sz="3067" dirty="0"/>
              <a:t>Background training</a:t>
            </a:r>
            <a:endParaRPr sz="3067" dirty="0"/>
          </a:p>
        </p:txBody>
      </p:sp>
      <p:sp>
        <p:nvSpPr>
          <p:cNvPr id="394" name="Google Shape;394;g2d20d8c551a_0_12"/>
          <p:cNvSpPr txBox="1"/>
          <p:nvPr/>
        </p:nvSpPr>
        <p:spPr>
          <a:xfrm>
            <a:off x="122333" y="833082"/>
            <a:ext cx="11084400" cy="5184649"/>
          </a:xfrm>
          <a:prstGeom prst="rect">
            <a:avLst/>
          </a:prstGeom>
          <a:noFill/>
          <a:ln>
            <a:noFill/>
          </a:ln>
        </p:spPr>
        <p:txBody>
          <a:bodyPr spcFirstLastPara="1" wrap="square" lIns="121900" tIns="121900" rIns="121900" bIns="121900" anchor="t" anchorCtr="0">
            <a:spAutoFit/>
          </a:bodyPr>
          <a:lstStyle/>
          <a:p>
            <a:pPr defTabSz="1219170">
              <a:lnSpc>
                <a:spcPct val="115000"/>
              </a:lnSpc>
              <a:spcBef>
                <a:spcPts val="400"/>
              </a:spcBef>
              <a:buClr>
                <a:srgbClr val="000000"/>
              </a:buClr>
            </a:pPr>
            <a:r>
              <a:rPr lang="en-US" sz="1867" b="1" u="sng" kern="0" dirty="0">
                <a:solidFill>
                  <a:srgbClr val="222222"/>
                </a:solidFill>
                <a:latin typeface="Arial"/>
                <a:cs typeface="Arial"/>
                <a:sym typeface="Arial"/>
              </a:rPr>
              <a:t>Education</a:t>
            </a:r>
            <a:endParaRPr sz="1867" b="1" u="sng" kern="0" dirty="0">
              <a:solidFill>
                <a:srgbClr val="222222"/>
              </a:solidFill>
              <a:latin typeface="Arial"/>
              <a:cs typeface="Arial"/>
              <a:sym typeface="Arial"/>
            </a:endParaRPr>
          </a:p>
          <a:p>
            <a:pPr defTabSz="1219170">
              <a:lnSpc>
                <a:spcPct val="115000"/>
              </a:lnSpc>
              <a:spcBef>
                <a:spcPts val="400"/>
              </a:spcBef>
              <a:buClr>
                <a:srgbClr val="000000"/>
              </a:buClr>
            </a:pPr>
            <a:endParaRPr sz="1733" kern="0" dirty="0">
              <a:solidFill>
                <a:srgbClr val="222222"/>
              </a:solidFill>
              <a:latin typeface="Arial"/>
              <a:cs typeface="Arial"/>
              <a:sym typeface="Arial"/>
            </a:endParaRPr>
          </a:p>
          <a:p>
            <a:pPr defTabSz="1219170">
              <a:lnSpc>
                <a:spcPct val="115000"/>
              </a:lnSpc>
              <a:spcBef>
                <a:spcPts val="400"/>
              </a:spcBef>
              <a:buClr>
                <a:srgbClr val="000000"/>
              </a:buClr>
            </a:pPr>
            <a:endParaRPr lang="de-CH" sz="1867" b="1" u="sng" kern="0" dirty="0" smtClean="0">
              <a:solidFill>
                <a:srgbClr val="222222"/>
              </a:solidFill>
              <a:latin typeface="Arial"/>
              <a:cs typeface="Arial"/>
              <a:sym typeface="Arial"/>
            </a:endParaRPr>
          </a:p>
          <a:p>
            <a:pPr defTabSz="1219170">
              <a:lnSpc>
                <a:spcPct val="115000"/>
              </a:lnSpc>
              <a:spcBef>
                <a:spcPts val="400"/>
              </a:spcBef>
              <a:buClr>
                <a:srgbClr val="000000"/>
              </a:buClr>
            </a:pPr>
            <a:endParaRPr lang="de-CH" sz="1867" b="1" u="sng" kern="0" dirty="0" smtClean="0">
              <a:solidFill>
                <a:srgbClr val="222222"/>
              </a:solidFill>
              <a:latin typeface="Arial"/>
              <a:cs typeface="Arial"/>
              <a:sym typeface="Arial"/>
            </a:endParaRPr>
          </a:p>
          <a:p>
            <a:pPr defTabSz="1219170">
              <a:lnSpc>
                <a:spcPct val="115000"/>
              </a:lnSpc>
              <a:spcBef>
                <a:spcPts val="400"/>
              </a:spcBef>
              <a:buClr>
                <a:srgbClr val="000000"/>
              </a:buClr>
            </a:pPr>
            <a:endParaRPr lang="de-CH" sz="1867" b="1" u="sng" kern="0" dirty="0">
              <a:solidFill>
                <a:srgbClr val="222222"/>
              </a:solidFill>
              <a:latin typeface="Arial"/>
              <a:cs typeface="Arial"/>
              <a:sym typeface="Arial"/>
            </a:endParaRPr>
          </a:p>
          <a:p>
            <a:pPr defTabSz="1219170">
              <a:lnSpc>
                <a:spcPct val="115000"/>
              </a:lnSpc>
              <a:spcBef>
                <a:spcPts val="400"/>
              </a:spcBef>
              <a:buClr>
                <a:srgbClr val="000000"/>
              </a:buClr>
            </a:pPr>
            <a:endParaRPr lang="de-CH" sz="1867" b="1" u="sng" kern="0" dirty="0" smtClean="0">
              <a:solidFill>
                <a:srgbClr val="222222"/>
              </a:solidFill>
              <a:latin typeface="Arial"/>
              <a:cs typeface="Arial"/>
              <a:sym typeface="Arial"/>
            </a:endParaRPr>
          </a:p>
          <a:p>
            <a:pPr defTabSz="1219170">
              <a:lnSpc>
                <a:spcPct val="115000"/>
              </a:lnSpc>
              <a:spcBef>
                <a:spcPts val="400"/>
              </a:spcBef>
              <a:buClr>
                <a:srgbClr val="000000"/>
              </a:buClr>
            </a:pPr>
            <a:endParaRPr sz="1867" b="1" u="sng" kern="0" dirty="0">
              <a:solidFill>
                <a:srgbClr val="222222"/>
              </a:solidFill>
              <a:latin typeface="Arial"/>
              <a:cs typeface="Arial"/>
              <a:sym typeface="Arial"/>
            </a:endParaRPr>
          </a:p>
          <a:p>
            <a:pPr defTabSz="1219170">
              <a:lnSpc>
                <a:spcPct val="115000"/>
              </a:lnSpc>
              <a:spcBef>
                <a:spcPts val="400"/>
              </a:spcBef>
              <a:buClr>
                <a:srgbClr val="000000"/>
              </a:buClr>
            </a:pPr>
            <a:endParaRPr lang="en-US" sz="1867" b="1" u="sng" kern="0" dirty="0" smtClean="0">
              <a:solidFill>
                <a:srgbClr val="222222"/>
              </a:solidFill>
              <a:latin typeface="Arial"/>
              <a:cs typeface="Arial"/>
              <a:sym typeface="Arial"/>
            </a:endParaRPr>
          </a:p>
          <a:p>
            <a:pPr defTabSz="1219170">
              <a:lnSpc>
                <a:spcPct val="115000"/>
              </a:lnSpc>
              <a:spcBef>
                <a:spcPts val="400"/>
              </a:spcBef>
              <a:buClr>
                <a:srgbClr val="000000"/>
              </a:buClr>
            </a:pPr>
            <a:endParaRPr lang="en-US" sz="1867" b="1" u="sng" kern="0" dirty="0">
              <a:solidFill>
                <a:srgbClr val="222222"/>
              </a:solidFill>
              <a:latin typeface="Arial"/>
              <a:cs typeface="Arial"/>
              <a:sym typeface="Arial"/>
            </a:endParaRPr>
          </a:p>
          <a:p>
            <a:pPr defTabSz="1219170">
              <a:lnSpc>
                <a:spcPct val="115000"/>
              </a:lnSpc>
              <a:spcBef>
                <a:spcPts val="400"/>
              </a:spcBef>
              <a:buClr>
                <a:srgbClr val="000000"/>
              </a:buClr>
            </a:pPr>
            <a:endParaRPr lang="en-US" sz="1867" b="1" u="sng" kern="0" dirty="0" smtClean="0">
              <a:solidFill>
                <a:srgbClr val="222222"/>
              </a:solidFill>
              <a:latin typeface="Arial"/>
              <a:cs typeface="Arial"/>
              <a:sym typeface="Arial"/>
            </a:endParaRPr>
          </a:p>
          <a:p>
            <a:pPr defTabSz="1219170">
              <a:lnSpc>
                <a:spcPct val="115000"/>
              </a:lnSpc>
              <a:spcBef>
                <a:spcPts val="400"/>
              </a:spcBef>
              <a:buClr>
                <a:srgbClr val="000000"/>
              </a:buClr>
            </a:pPr>
            <a:endParaRPr lang="en-US" sz="1867" b="1" u="sng" kern="0" dirty="0" smtClean="0">
              <a:solidFill>
                <a:srgbClr val="222222"/>
              </a:solidFill>
              <a:latin typeface="Arial"/>
              <a:cs typeface="Arial"/>
              <a:sym typeface="Arial"/>
            </a:endParaRPr>
          </a:p>
          <a:p>
            <a:pPr defTabSz="1219170">
              <a:lnSpc>
                <a:spcPct val="115000"/>
              </a:lnSpc>
              <a:spcBef>
                <a:spcPts val="400"/>
              </a:spcBef>
              <a:buClr>
                <a:srgbClr val="000000"/>
              </a:buClr>
            </a:pPr>
            <a:r>
              <a:rPr lang="en-US" sz="1867" b="1" u="sng" kern="0" dirty="0" smtClean="0">
                <a:solidFill>
                  <a:srgbClr val="222222"/>
                </a:solidFill>
                <a:latin typeface="Arial"/>
                <a:cs typeface="Arial"/>
                <a:sym typeface="Arial"/>
              </a:rPr>
              <a:t>Current </a:t>
            </a:r>
            <a:r>
              <a:rPr lang="en-US" sz="1867" b="1" u="sng" kern="0" dirty="0">
                <a:solidFill>
                  <a:srgbClr val="222222"/>
                </a:solidFill>
                <a:latin typeface="Arial"/>
                <a:cs typeface="Arial"/>
                <a:sym typeface="Arial"/>
              </a:rPr>
              <a:t>Work </a:t>
            </a:r>
            <a:r>
              <a:rPr lang="en-US" sz="1867" b="1" u="sng" kern="0" dirty="0" smtClean="0">
                <a:solidFill>
                  <a:srgbClr val="222222"/>
                </a:solidFill>
                <a:latin typeface="Arial"/>
                <a:cs typeface="Arial"/>
                <a:sym typeface="Arial"/>
              </a:rPr>
              <a:t>Experience</a:t>
            </a:r>
          </a:p>
          <a:p>
            <a:pPr defTabSz="1219170">
              <a:lnSpc>
                <a:spcPct val="115000"/>
              </a:lnSpc>
              <a:spcBef>
                <a:spcPts val="400"/>
              </a:spcBef>
              <a:buClr>
                <a:srgbClr val="000000"/>
              </a:buClr>
            </a:pPr>
            <a:endParaRPr sz="1867" kern="0" dirty="0">
              <a:solidFill>
                <a:srgbClr val="222222"/>
              </a:solidFill>
              <a:latin typeface="Arial"/>
              <a:cs typeface="Arial"/>
              <a:sym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val="428672413"/>
              </p:ext>
            </p:extLst>
          </p:nvPr>
        </p:nvGraphicFramePr>
        <p:xfrm>
          <a:off x="862663" y="1593205"/>
          <a:ext cx="10654088" cy="3276600"/>
        </p:xfrm>
        <a:graphic>
          <a:graphicData uri="http://schemas.openxmlformats.org/drawingml/2006/table">
            <a:tbl>
              <a:tblPr bandRow="1">
                <a:tableStyleId>{5C22544A-7EE6-4342-B048-85BDC9FD1C3A}</a:tableStyleId>
              </a:tblPr>
              <a:tblGrid>
                <a:gridCol w="2401745">
                  <a:extLst>
                    <a:ext uri="{9D8B030D-6E8A-4147-A177-3AD203B41FA5}">
                      <a16:colId xmlns:a16="http://schemas.microsoft.com/office/drawing/2014/main" val="988616999"/>
                    </a:ext>
                  </a:extLst>
                </a:gridCol>
                <a:gridCol w="8252343">
                  <a:extLst>
                    <a:ext uri="{9D8B030D-6E8A-4147-A177-3AD203B41FA5}">
                      <a16:colId xmlns:a16="http://schemas.microsoft.com/office/drawing/2014/main" val="1487030542"/>
                    </a:ext>
                  </a:extLst>
                </a:gridCol>
              </a:tblGrid>
              <a:tr h="782719">
                <a:tc>
                  <a:txBody>
                    <a:bodyPr/>
                    <a:lstStyle/>
                    <a:p>
                      <a:pPr marL="0" lvl="0" indent="0" algn="l" rtl="0">
                        <a:lnSpc>
                          <a:spcPct val="115000"/>
                        </a:lnSpc>
                        <a:spcBef>
                          <a:spcPts val="300"/>
                        </a:spcBef>
                        <a:spcAft>
                          <a:spcPts val="0"/>
                        </a:spcAft>
                        <a:buNone/>
                      </a:pPr>
                      <a:r>
                        <a:rPr lang="en-US" sz="2000" dirty="0" smtClean="0">
                          <a:solidFill>
                            <a:schemeClr val="accent1"/>
                          </a:solidFill>
                        </a:rPr>
                        <a:t>Feb 2024 - Ongoing</a:t>
                      </a:r>
                      <a:endParaRPr lang="de-CH" sz="2000" dirty="0" smtClean="0">
                        <a:effectLst/>
                      </a:endParaRPr>
                    </a:p>
                    <a:p>
                      <a:pPr algn="l">
                        <a:spcAft>
                          <a:spcPts val="600"/>
                        </a:spcAft>
                        <a:tabLst>
                          <a:tab pos="540385" algn="l"/>
                        </a:tabLst>
                      </a:pPr>
                      <a:endParaRPr lang="de-CH" sz="2000" dirty="0" smtClean="0">
                        <a:effectLst/>
                      </a:endParaRPr>
                    </a:p>
                    <a:p>
                      <a:pPr algn="l">
                        <a:spcAft>
                          <a:spcPts val="600"/>
                        </a:spcAft>
                        <a:tabLst>
                          <a:tab pos="540385" algn="l"/>
                        </a:tabLst>
                      </a:pPr>
                      <a:endParaRPr lang="de-CH" sz="2000" dirty="0" smtClean="0">
                        <a:effectLst/>
                      </a:endParaRPr>
                    </a:p>
                    <a:p>
                      <a:pPr algn="l">
                        <a:spcAft>
                          <a:spcPts val="600"/>
                        </a:spcAft>
                        <a:tabLst>
                          <a:tab pos="540385" algn="l"/>
                        </a:tabLst>
                      </a:pPr>
                      <a:endParaRPr lang="de-CH" sz="2000" dirty="0" smtClean="0">
                        <a:effectLst/>
                      </a:endParaRPr>
                    </a:p>
                    <a:p>
                      <a:pPr algn="l">
                        <a:spcAft>
                          <a:spcPts val="600"/>
                        </a:spcAft>
                        <a:tabLst>
                          <a:tab pos="540385" algn="l"/>
                        </a:tabLst>
                      </a:pPr>
                      <a:r>
                        <a:rPr lang="de-CH" sz="2000" dirty="0" smtClean="0">
                          <a:effectLst/>
                        </a:rPr>
                        <a:t>01.2019 </a:t>
                      </a:r>
                      <a:r>
                        <a:rPr lang="de-CH" sz="2000" dirty="0">
                          <a:effectLst/>
                        </a:rPr>
                        <a:t>– </a:t>
                      </a:r>
                      <a:r>
                        <a:rPr lang="de-CH" sz="2000" dirty="0" smtClean="0">
                          <a:effectLst/>
                        </a:rPr>
                        <a:t>12.2020</a:t>
                      </a:r>
                    </a:p>
                    <a:p>
                      <a:pPr algn="l">
                        <a:spcAft>
                          <a:spcPts val="600"/>
                        </a:spcAft>
                        <a:tabLst>
                          <a:tab pos="540385" algn="l"/>
                        </a:tabLst>
                      </a:pPr>
                      <a:endParaRPr lang="de-CH" sz="2000" dirty="0">
                        <a:effectLst/>
                      </a:endParaRPr>
                    </a:p>
                    <a:p>
                      <a:pPr algn="l">
                        <a:spcAft>
                          <a:spcPts val="600"/>
                        </a:spcAft>
                        <a:tabLst>
                          <a:tab pos="540385" algn="l"/>
                        </a:tabLst>
                      </a:pPr>
                      <a:r>
                        <a:rPr lang="de-CH" sz="2000" dirty="0">
                          <a:effectLst/>
                        </a:rPr>
                        <a:t>08.2017 – 06.2018</a:t>
                      </a:r>
                      <a:endParaRPr lang="de-CH"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600"/>
                        </a:spcAft>
                        <a:buClr>
                          <a:srgbClr val="000000"/>
                        </a:buClr>
                        <a:buSzTx/>
                        <a:buFont typeface="Arial"/>
                        <a:buNone/>
                        <a:tabLst>
                          <a:tab pos="540385" algn="l"/>
                        </a:tabLst>
                        <a:defRPr/>
                      </a:pPr>
                      <a:r>
                        <a:rPr lang="en-US" sz="2000" b="1" dirty="0" smtClean="0">
                          <a:solidFill>
                            <a:schemeClr val="accent1"/>
                          </a:solidFill>
                        </a:rPr>
                        <a:t>PhD Candidate, Epidemiology</a:t>
                      </a:r>
                    </a:p>
                    <a:p>
                      <a:pPr marL="0" marR="0" lvl="0" indent="0" algn="l" defTabSz="914400" rtl="0" eaLnBrk="1" fontAlgn="auto" latinLnBrk="0" hangingPunct="1">
                        <a:lnSpc>
                          <a:spcPct val="100000"/>
                        </a:lnSpc>
                        <a:spcBef>
                          <a:spcPts val="0"/>
                        </a:spcBef>
                        <a:spcAft>
                          <a:spcPts val="600"/>
                        </a:spcAft>
                        <a:buClr>
                          <a:srgbClr val="000000"/>
                        </a:buClr>
                        <a:buSzTx/>
                        <a:buFont typeface="Arial"/>
                        <a:buNone/>
                        <a:tabLst>
                          <a:tab pos="540385" algn="l"/>
                        </a:tabLst>
                        <a:defRPr/>
                      </a:pPr>
                      <a:r>
                        <a:rPr lang="en-US" sz="2000" dirty="0" smtClean="0">
                          <a:solidFill>
                            <a:schemeClr val="accent1"/>
                          </a:solidFill>
                        </a:rPr>
                        <a:t>– Analytics and Intervention Modeling  Group</a:t>
                      </a:r>
                    </a:p>
                    <a:p>
                      <a:pPr marL="0" marR="0" lvl="0" indent="0" algn="l" defTabSz="914400" rtl="0" eaLnBrk="1" fontAlgn="auto" latinLnBrk="0" hangingPunct="1">
                        <a:lnSpc>
                          <a:spcPct val="100000"/>
                        </a:lnSpc>
                        <a:spcBef>
                          <a:spcPts val="0"/>
                        </a:spcBef>
                        <a:spcAft>
                          <a:spcPts val="600"/>
                        </a:spcAft>
                        <a:buClr>
                          <a:srgbClr val="000000"/>
                        </a:buClr>
                        <a:buSzTx/>
                        <a:buFont typeface="Arial"/>
                        <a:buNone/>
                        <a:tabLst>
                          <a:tab pos="540385" algn="l"/>
                        </a:tabLst>
                        <a:defRPr/>
                      </a:pPr>
                      <a:r>
                        <a:rPr lang="en-US" sz="2000" dirty="0" smtClean="0">
                          <a:solidFill>
                            <a:schemeClr val="accent1"/>
                          </a:solidFill>
                        </a:rPr>
                        <a:t>Swiss Tropical &amp; Public Health Institute/ University of Basel, Switzerland</a:t>
                      </a:r>
                    </a:p>
                    <a:p>
                      <a:pPr marL="0" marR="0" lvl="0" indent="0" algn="l" defTabSz="914400" rtl="0" eaLnBrk="1" fontAlgn="auto" latinLnBrk="0" hangingPunct="1">
                        <a:lnSpc>
                          <a:spcPct val="100000"/>
                        </a:lnSpc>
                        <a:spcBef>
                          <a:spcPts val="0"/>
                        </a:spcBef>
                        <a:spcAft>
                          <a:spcPts val="600"/>
                        </a:spcAft>
                        <a:buClr>
                          <a:srgbClr val="000000"/>
                        </a:buClr>
                        <a:buSzTx/>
                        <a:buFont typeface="Arial"/>
                        <a:buNone/>
                        <a:tabLst>
                          <a:tab pos="540385" algn="l"/>
                        </a:tabLst>
                        <a:defRPr/>
                      </a:pPr>
                      <a:endParaRPr lang="en-US" sz="2000" dirty="0" smtClean="0">
                        <a:effectLst/>
                      </a:endParaRPr>
                    </a:p>
                    <a:p>
                      <a:pPr algn="l">
                        <a:spcAft>
                          <a:spcPts val="600"/>
                        </a:spcAft>
                        <a:tabLst>
                          <a:tab pos="540385" algn="l"/>
                        </a:tabLst>
                      </a:pPr>
                      <a:r>
                        <a:rPr lang="en-US" sz="2000" dirty="0" smtClean="0">
                          <a:effectLst/>
                        </a:rPr>
                        <a:t>Master </a:t>
                      </a:r>
                      <a:r>
                        <a:rPr lang="en-US" sz="2000" dirty="0">
                          <a:effectLst/>
                        </a:rPr>
                        <a:t>in Mathematics, Stellenbosch University, South </a:t>
                      </a:r>
                      <a:r>
                        <a:rPr lang="en-US" sz="2000" dirty="0" smtClean="0">
                          <a:effectLst/>
                        </a:rPr>
                        <a:t>Africa</a:t>
                      </a:r>
                    </a:p>
                    <a:p>
                      <a:pPr algn="l">
                        <a:spcAft>
                          <a:spcPts val="600"/>
                        </a:spcAft>
                        <a:tabLst>
                          <a:tab pos="540385" algn="l"/>
                        </a:tabLst>
                      </a:pPr>
                      <a:endParaRPr lang="de-CH" sz="2000" dirty="0">
                        <a:effectLst/>
                      </a:endParaRPr>
                    </a:p>
                    <a:p>
                      <a:pPr algn="l">
                        <a:spcAft>
                          <a:spcPts val="600"/>
                        </a:spcAft>
                        <a:tabLst>
                          <a:tab pos="540385" algn="l"/>
                        </a:tabLst>
                      </a:pPr>
                      <a:r>
                        <a:rPr lang="en-US" sz="2000" dirty="0">
                          <a:effectLst/>
                        </a:rPr>
                        <a:t>Master in Mathematical Science, AIMS – South Africa</a:t>
                      </a:r>
                      <a:endParaRPr lang="de-CH"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22400191"/>
                  </a:ext>
                </a:extLst>
              </a:tr>
              <a:tr h="573753">
                <a:tc>
                  <a:txBody>
                    <a:bodyPr/>
                    <a:lstStyle/>
                    <a:p>
                      <a:pPr algn="l">
                        <a:spcAft>
                          <a:spcPts val="600"/>
                        </a:spcAft>
                        <a:tabLst>
                          <a:tab pos="540385" algn="l"/>
                        </a:tabLst>
                      </a:pPr>
                      <a:endParaRPr lang="de-CH" sz="2000" dirty="0" smtClean="0">
                        <a:effectLst/>
                      </a:endParaRPr>
                    </a:p>
                    <a:p>
                      <a:pPr algn="l">
                        <a:spcAft>
                          <a:spcPts val="600"/>
                        </a:spcAft>
                        <a:tabLst>
                          <a:tab pos="540385" algn="l"/>
                        </a:tabLst>
                      </a:pPr>
                      <a:r>
                        <a:rPr lang="de-CH" sz="2000" dirty="0" smtClean="0">
                          <a:effectLst/>
                        </a:rPr>
                        <a:t>09.2012 – 06.2016</a:t>
                      </a:r>
                      <a:endParaRPr lang="de-CH"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600"/>
                        </a:spcAft>
                        <a:tabLst>
                          <a:tab pos="540385" algn="l"/>
                        </a:tabLst>
                      </a:pPr>
                      <a:endParaRPr lang="en-US" sz="2000" dirty="0" smtClean="0">
                        <a:effectLst/>
                      </a:endParaRPr>
                    </a:p>
                    <a:p>
                      <a:pPr algn="l">
                        <a:spcAft>
                          <a:spcPts val="600"/>
                        </a:spcAft>
                        <a:tabLst>
                          <a:tab pos="540385" algn="l"/>
                        </a:tabLst>
                      </a:pPr>
                      <a:r>
                        <a:rPr lang="en-US" sz="2000" dirty="0" smtClean="0">
                          <a:effectLst/>
                        </a:rPr>
                        <a:t>Bachelor </a:t>
                      </a:r>
                      <a:r>
                        <a:rPr lang="en-US" sz="2000" dirty="0">
                          <a:effectLst/>
                        </a:rPr>
                        <a:t>in Statistics, University for Development Studies, Ghana</a:t>
                      </a:r>
                      <a:endParaRPr lang="de-CH"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86392245"/>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429004182"/>
              </p:ext>
            </p:extLst>
          </p:nvPr>
        </p:nvGraphicFramePr>
        <p:xfrm>
          <a:off x="862662" y="5556425"/>
          <a:ext cx="10832514" cy="685800"/>
        </p:xfrm>
        <a:graphic>
          <a:graphicData uri="http://schemas.openxmlformats.org/drawingml/2006/table">
            <a:tbl>
              <a:tblPr bandRow="1">
                <a:tableStyleId>{5C22544A-7EE6-4342-B048-85BDC9FD1C3A}</a:tableStyleId>
              </a:tblPr>
              <a:tblGrid>
                <a:gridCol w="2272785">
                  <a:extLst>
                    <a:ext uri="{9D8B030D-6E8A-4147-A177-3AD203B41FA5}">
                      <a16:colId xmlns:a16="http://schemas.microsoft.com/office/drawing/2014/main" val="1903274071"/>
                    </a:ext>
                  </a:extLst>
                </a:gridCol>
                <a:gridCol w="8559729">
                  <a:extLst>
                    <a:ext uri="{9D8B030D-6E8A-4147-A177-3AD203B41FA5}">
                      <a16:colId xmlns:a16="http://schemas.microsoft.com/office/drawing/2014/main" val="522547085"/>
                    </a:ext>
                  </a:extLst>
                </a:gridCol>
              </a:tblGrid>
              <a:tr h="634063">
                <a:tc>
                  <a:txBody>
                    <a:bodyPr/>
                    <a:lstStyle/>
                    <a:p>
                      <a:pPr algn="l">
                        <a:spcAft>
                          <a:spcPts val="600"/>
                        </a:spcAft>
                        <a:tabLst>
                          <a:tab pos="540385" algn="l"/>
                        </a:tabLst>
                      </a:pPr>
                      <a:r>
                        <a:rPr lang="de-CH" sz="2000">
                          <a:effectLst/>
                        </a:rPr>
                        <a:t>10.2021 – Date</a:t>
                      </a:r>
                      <a:endParaRPr lang="de-CH" sz="2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spcAft>
                          <a:spcPts val="600"/>
                        </a:spcAft>
                        <a:tabLst>
                          <a:tab pos="540385" algn="l"/>
                        </a:tabLst>
                      </a:pPr>
                      <a:r>
                        <a:rPr lang="en-US" sz="2000" dirty="0">
                          <a:effectLst/>
                        </a:rPr>
                        <a:t>Assistant Lecturer at Academic City University College, </a:t>
                      </a:r>
                      <a:r>
                        <a:rPr lang="en-US" sz="2000" dirty="0" smtClean="0">
                          <a:effectLst/>
                        </a:rPr>
                        <a:t>Ghana </a:t>
                      </a:r>
                      <a:r>
                        <a:rPr lang="en-US" sz="2000" b="1" dirty="0" smtClean="0">
                          <a:effectLst/>
                        </a:rPr>
                        <a:t>(On Leave)</a:t>
                      </a:r>
                      <a:endParaRPr lang="de-CH" sz="2000" b="1" dirty="0">
                        <a:effectLst/>
                      </a:endParaRPr>
                    </a:p>
                    <a:p>
                      <a:pPr algn="l">
                        <a:spcAft>
                          <a:spcPts val="600"/>
                        </a:spcAft>
                        <a:tabLst>
                          <a:tab pos="540385" algn="l"/>
                        </a:tabLst>
                      </a:pPr>
                      <a:r>
                        <a:rPr lang="en-US" sz="2000" dirty="0">
                          <a:effectLst/>
                        </a:rPr>
                        <a:t> </a:t>
                      </a:r>
                      <a:endParaRPr lang="de-CH"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41008652"/>
                  </a:ext>
                </a:extLst>
              </a:tr>
            </a:tbl>
          </a:graphicData>
        </a:graphic>
      </p:graphicFrame>
    </p:spTree>
    <p:extLst>
      <p:ext uri="{BB962C8B-B14F-4D97-AF65-F5344CB8AC3E}">
        <p14:creationId xmlns:p14="http://schemas.microsoft.com/office/powerpoint/2010/main" val="2219541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7"/>
          <p:cNvSpPr txBox="1">
            <a:spLocks noGrp="1"/>
          </p:cNvSpPr>
          <p:nvPr>
            <p:ph type="title"/>
          </p:nvPr>
        </p:nvSpPr>
        <p:spPr>
          <a:xfrm>
            <a:off x="113050" y="21523"/>
            <a:ext cx="10850000" cy="745200"/>
          </a:xfrm>
          <a:prstGeom prst="rect">
            <a:avLst/>
          </a:prstGeom>
          <a:noFill/>
          <a:ln>
            <a:noFill/>
          </a:ln>
        </p:spPr>
        <p:txBody>
          <a:bodyPr spcFirstLastPara="1" wrap="square" lIns="0" tIns="60933" rIns="121900" bIns="60933" anchor="ctr" anchorCtr="0">
            <a:noAutofit/>
          </a:bodyPr>
          <a:lstStyle/>
          <a:p>
            <a:r>
              <a:rPr lang="en" sz="2800" b="1" dirty="0" smtClean="0">
                <a:latin typeface="+mn-lt"/>
              </a:rPr>
              <a:t>Malaria Prevalence in Ghana is highly heterogeneous</a:t>
            </a:r>
            <a:endParaRPr sz="2800" b="1" dirty="0">
              <a:latin typeface="+mn-lt"/>
            </a:endParaRPr>
          </a:p>
        </p:txBody>
      </p:sp>
      <p:pic>
        <p:nvPicPr>
          <p:cNvPr id="2" name="Picture 1"/>
          <p:cNvPicPr>
            <a:picLocks noChangeAspect="1"/>
          </p:cNvPicPr>
          <p:nvPr/>
        </p:nvPicPr>
        <p:blipFill>
          <a:blip r:embed="rId3"/>
          <a:stretch>
            <a:fillRect/>
          </a:stretch>
        </p:blipFill>
        <p:spPr>
          <a:xfrm>
            <a:off x="1910825" y="1012722"/>
            <a:ext cx="6662904" cy="5426023"/>
          </a:xfrm>
          <a:prstGeom prst="rect">
            <a:avLst/>
          </a:prstGeom>
        </p:spPr>
      </p:pic>
      <p:sp>
        <p:nvSpPr>
          <p:cNvPr id="3" name="TextBox 2"/>
          <p:cNvSpPr txBox="1"/>
          <p:nvPr/>
        </p:nvSpPr>
        <p:spPr>
          <a:xfrm>
            <a:off x="7433185" y="6438745"/>
            <a:ext cx="3301871" cy="338554"/>
          </a:xfrm>
          <a:prstGeom prst="rect">
            <a:avLst/>
          </a:prstGeom>
          <a:noFill/>
        </p:spPr>
        <p:txBody>
          <a:bodyPr wrap="square" rtlCol="0">
            <a:spAutoFit/>
          </a:bodyPr>
          <a:lstStyle/>
          <a:p>
            <a:r>
              <a:rPr lang="de-CH" sz="1600" dirty="0" smtClean="0"/>
              <a:t>Source: NMEP, </a:t>
            </a:r>
            <a:r>
              <a:rPr lang="de-CH" sz="1600" dirty="0" err="1" smtClean="0"/>
              <a:t>figure</a:t>
            </a:r>
            <a:r>
              <a:rPr lang="de-CH" sz="1600" dirty="0" smtClean="0"/>
              <a:t> </a:t>
            </a:r>
            <a:r>
              <a:rPr lang="de-CH" sz="1600" dirty="0" err="1" smtClean="0"/>
              <a:t>by</a:t>
            </a:r>
            <a:r>
              <a:rPr lang="de-CH" sz="1600" dirty="0" smtClean="0"/>
              <a:t>: ZS</a:t>
            </a:r>
            <a:endParaRPr lang="de-CH" dirty="0"/>
          </a:p>
        </p:txBody>
      </p:sp>
      <p:sp>
        <p:nvSpPr>
          <p:cNvPr id="8" name="Google Shape;519;p67"/>
          <p:cNvSpPr txBox="1">
            <a:spLocks/>
          </p:cNvSpPr>
          <p:nvPr/>
        </p:nvSpPr>
        <p:spPr>
          <a:xfrm>
            <a:off x="113050" y="38993"/>
            <a:ext cx="12078950" cy="745200"/>
          </a:xfrm>
          <a:prstGeom prst="rect">
            <a:avLst/>
          </a:prstGeom>
          <a:noFill/>
          <a:ln>
            <a:noFill/>
          </a:ln>
        </p:spPr>
        <p:txBody>
          <a:bodyPr spcFirstLastPara="1" wrap="square" lIns="0" tIns="60933" rIns="121900" bIns="60933" anchor="ctr" anchorCtr="0">
            <a:noAutofit/>
          </a:bodyPr>
          <a:lstStyle>
            <a:defPPr marR="0" lvl="0" algn="l" rtl="0">
              <a:lnSpc>
                <a:spcPct val="100000"/>
              </a:lnSpc>
              <a:spcBef>
                <a:spcPts val="0"/>
              </a:spcBef>
              <a:spcAft>
                <a:spcPts val="0"/>
              </a:spcAft>
            </a:defPPr>
            <a:lvl1pPr marR="0" lvl="0" algn="just" rtl="0">
              <a:lnSpc>
                <a:spcPct val="90000"/>
              </a:lnSpc>
              <a:spcBef>
                <a:spcPts val="0"/>
              </a:spcBef>
              <a:spcAft>
                <a:spcPts val="0"/>
              </a:spcAft>
              <a:buClr>
                <a:schemeClr val="accent1"/>
              </a:buClr>
              <a:buSzPts val="2400"/>
              <a:buFont typeface="Palatino Linotype"/>
              <a:buNone/>
              <a:defRPr sz="2400" b="0" i="0" u="none" strike="noStrike" cap="none">
                <a:solidFill>
                  <a:schemeClr val="accent1"/>
                </a:solidFill>
                <a:latin typeface="Palatino Linotype"/>
                <a:ea typeface="Palatino Linotype"/>
                <a:cs typeface="Palatino Linotype"/>
                <a:sym typeface="Palatino Linotyp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800" b="1" kern="0" dirty="0" smtClean="0">
                <a:latin typeface="+mn-lt"/>
              </a:rPr>
              <a:t>OpenMalaria is used to simulate the impact of interventions for intervention stratification at the sub-national level</a:t>
            </a:r>
            <a:endParaRPr lang="en-US" sz="2800" b="1" kern="0" dirty="0">
              <a:latin typeface="+mn-lt"/>
            </a:endParaRPr>
          </a:p>
        </p:txBody>
      </p:sp>
      <p:sp>
        <p:nvSpPr>
          <p:cNvPr id="10" name="TextBox 9"/>
          <p:cNvSpPr txBox="1"/>
          <p:nvPr/>
        </p:nvSpPr>
        <p:spPr>
          <a:xfrm>
            <a:off x="864745" y="5672387"/>
            <a:ext cx="4585079" cy="338554"/>
          </a:xfrm>
          <a:prstGeom prst="rect">
            <a:avLst/>
          </a:prstGeom>
          <a:noFill/>
        </p:spPr>
        <p:txBody>
          <a:bodyPr wrap="square" rtlCol="0">
            <a:spAutoFit/>
          </a:bodyPr>
          <a:lstStyle/>
          <a:p>
            <a:r>
              <a:rPr lang="de-CH" sz="1600" dirty="0" smtClean="0"/>
              <a:t>Source: MAP, </a:t>
            </a:r>
            <a:r>
              <a:rPr lang="de-CH" sz="1600" dirty="0" err="1" smtClean="0"/>
              <a:t>figure</a:t>
            </a:r>
            <a:r>
              <a:rPr lang="de-CH" sz="1600" dirty="0" smtClean="0"/>
              <a:t> </a:t>
            </a:r>
            <a:r>
              <a:rPr lang="de-CH" sz="1600" dirty="0" err="1" smtClean="0"/>
              <a:t>by</a:t>
            </a:r>
            <a:r>
              <a:rPr lang="de-CH" sz="1600" dirty="0" smtClean="0"/>
              <a:t>: </a:t>
            </a:r>
            <a:r>
              <a:rPr lang="de-CH" sz="1600" dirty="0" err="1" smtClean="0"/>
              <a:t>Sumaiyya</a:t>
            </a:r>
            <a:r>
              <a:rPr lang="de-CH" sz="1600" dirty="0" smtClean="0"/>
              <a:t> </a:t>
            </a:r>
            <a:r>
              <a:rPr lang="de-CH" sz="1600" dirty="0" err="1" smtClean="0"/>
              <a:t>Thawer</a:t>
            </a:r>
            <a:endParaRPr lang="de-CH" dirty="0"/>
          </a:p>
        </p:txBody>
      </p:sp>
      <p:pic>
        <p:nvPicPr>
          <p:cNvPr id="5" name="Picture 4"/>
          <p:cNvPicPr>
            <a:picLocks noChangeAspect="1"/>
          </p:cNvPicPr>
          <p:nvPr/>
        </p:nvPicPr>
        <p:blipFill>
          <a:blip r:embed="rId4"/>
          <a:stretch>
            <a:fillRect/>
          </a:stretch>
        </p:blipFill>
        <p:spPr>
          <a:xfrm>
            <a:off x="250981" y="2005964"/>
            <a:ext cx="11805356" cy="2721484"/>
          </a:xfrm>
          <a:prstGeom prst="rect">
            <a:avLst/>
          </a:prstGeom>
        </p:spPr>
      </p:pic>
    </p:spTree>
    <p:extLst>
      <p:ext uri="{BB962C8B-B14F-4D97-AF65-F5344CB8AC3E}">
        <p14:creationId xmlns:p14="http://schemas.microsoft.com/office/powerpoint/2010/main" val="289521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 grpId="0"/>
      <p:bldP spid="3" grpId="0"/>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66"/>
          <p:cNvSpPr txBox="1">
            <a:spLocks noGrp="1"/>
          </p:cNvSpPr>
          <p:nvPr>
            <p:ph type="title"/>
          </p:nvPr>
        </p:nvSpPr>
        <p:spPr>
          <a:xfrm>
            <a:off x="86423" y="144267"/>
            <a:ext cx="12105577" cy="745200"/>
          </a:xfrm>
          <a:prstGeom prst="rect">
            <a:avLst/>
          </a:prstGeom>
          <a:noFill/>
          <a:ln>
            <a:noFill/>
          </a:ln>
        </p:spPr>
        <p:txBody>
          <a:bodyPr spcFirstLastPara="1" wrap="square" lIns="0" tIns="60933" rIns="121900" bIns="60933" anchor="ctr" anchorCtr="0">
            <a:noAutofit/>
          </a:bodyPr>
          <a:lstStyle/>
          <a:p>
            <a:r>
              <a:rPr lang="en" sz="2800" b="1" dirty="0" smtClean="0">
                <a:latin typeface="+mn-lt"/>
              </a:rPr>
              <a:t>Uncertainty </a:t>
            </a:r>
            <a:r>
              <a:rPr lang="en" sz="2800" b="1" dirty="0">
                <a:latin typeface="+mn-lt"/>
              </a:rPr>
              <a:t>in </a:t>
            </a:r>
            <a:r>
              <a:rPr lang="en" sz="2800" b="1" dirty="0" smtClean="0">
                <a:latin typeface="+mn-lt"/>
              </a:rPr>
              <a:t>Agent-Based Model outputs stem from different sources</a:t>
            </a:r>
            <a:endParaRPr sz="2800" b="1" dirty="0">
              <a:latin typeface="+mn-lt"/>
            </a:endParaRPr>
          </a:p>
        </p:txBody>
      </p:sp>
      <p:graphicFrame>
        <p:nvGraphicFramePr>
          <p:cNvPr id="2" name="Diagram 1"/>
          <p:cNvGraphicFramePr/>
          <p:nvPr>
            <p:extLst>
              <p:ext uri="{D42A27DB-BD31-4B8C-83A1-F6EECF244321}">
                <p14:modId xmlns:p14="http://schemas.microsoft.com/office/powerpoint/2010/main" val="3139147559"/>
              </p:ext>
            </p:extLst>
          </p:nvPr>
        </p:nvGraphicFramePr>
        <p:xfrm>
          <a:off x="1769806" y="889467"/>
          <a:ext cx="8547510" cy="5938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Oval 2"/>
          <p:cNvSpPr/>
          <p:nvPr/>
        </p:nvSpPr>
        <p:spPr>
          <a:xfrm>
            <a:off x="5325814" y="808757"/>
            <a:ext cx="1612490" cy="1651819"/>
          </a:xfrm>
          <a:prstGeom prst="ellipse">
            <a:avLst/>
          </a:prstGeom>
          <a:solidFill>
            <a:schemeClr val="accent1">
              <a:lumMod val="60000"/>
              <a:lumOff val="40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Model uncertainty</a:t>
            </a:r>
            <a:endParaRPr lang="de-CH" dirty="0"/>
          </a:p>
        </p:txBody>
      </p:sp>
    </p:spTree>
    <p:extLst>
      <p:ext uri="{BB962C8B-B14F-4D97-AF65-F5344CB8AC3E}">
        <p14:creationId xmlns:p14="http://schemas.microsoft.com/office/powerpoint/2010/main" val="370651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02A94B04-561F-4A3F-8A13-B44A66714783}"/>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graphicEl>
                                              <a:dgm id="{4510A7FD-85AA-4037-BBEA-3F9A69AB7F58}"/>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graphicEl>
                                              <a:dgm id="{C1014973-C0C6-4B89-8792-C5B357FF172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graphicEl>
                                              <a:dgm id="{F5C58BDE-6AAD-48C2-92F8-600F87DDA1E7}"/>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graphicEl>
                                              <a:dgm id="{D34CBCCF-7B05-46AA-9DEC-C91D8F452F47}"/>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graphicEl>
                                              <a:dgm id="{7EB7BEDA-EAA0-4588-9965-61DB484A81FA}"/>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graphicEl>
                                              <a:dgm id="{157FB8B2-163E-43AA-9EC8-EEB7D217E08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7"/>
          <p:cNvSpPr txBox="1">
            <a:spLocks noGrp="1"/>
          </p:cNvSpPr>
          <p:nvPr>
            <p:ph type="title"/>
          </p:nvPr>
        </p:nvSpPr>
        <p:spPr>
          <a:xfrm>
            <a:off x="117986" y="50822"/>
            <a:ext cx="12074013" cy="745200"/>
          </a:xfrm>
        </p:spPr>
        <p:txBody>
          <a:bodyPr/>
          <a:lstStyle/>
          <a:p>
            <a:r>
              <a:rPr lang="en-US" sz="2800" b="1" dirty="0" smtClean="0">
                <a:latin typeface="+mn-lt"/>
              </a:rPr>
              <a:t>EIR is not the only source of Parameter Uncertainty </a:t>
            </a:r>
            <a:r>
              <a:rPr lang="en-US" sz="2800" b="1" dirty="0" smtClean="0">
                <a:latin typeface="+mn-lt"/>
              </a:rPr>
              <a:t>in Intervention </a:t>
            </a:r>
            <a:r>
              <a:rPr lang="en-US" sz="2800" b="1" dirty="0" smtClean="0">
                <a:latin typeface="+mn-lt"/>
              </a:rPr>
              <a:t>Modeling</a:t>
            </a:r>
            <a:endParaRPr lang="en-US" sz="2800" b="1" dirty="0">
              <a:latin typeface="+mn-lt"/>
            </a:endParaRPr>
          </a:p>
        </p:txBody>
      </p:sp>
      <p:grpSp>
        <p:nvGrpSpPr>
          <p:cNvPr id="14" name="Group 13"/>
          <p:cNvGrpSpPr/>
          <p:nvPr/>
        </p:nvGrpSpPr>
        <p:grpSpPr>
          <a:xfrm>
            <a:off x="664366" y="2241013"/>
            <a:ext cx="2422975" cy="1925364"/>
            <a:chOff x="5990931" y="2007199"/>
            <a:chExt cx="2422975" cy="1925364"/>
          </a:xfrm>
        </p:grpSpPr>
        <p:sp>
          <p:nvSpPr>
            <p:cNvPr id="15" name="Oval 14"/>
            <p:cNvSpPr/>
            <p:nvPr/>
          </p:nvSpPr>
          <p:spPr>
            <a:xfrm>
              <a:off x="5990931" y="2007199"/>
              <a:ext cx="2422975" cy="1925364"/>
            </a:xfrm>
            <a:prstGeom prst="ellipse">
              <a:avLst/>
            </a:prstGeom>
          </p:spPr>
          <p:style>
            <a:lnRef idx="3">
              <a:schemeClr val="lt1">
                <a:hueOff val="0"/>
                <a:satOff val="0"/>
                <a:lumOff val="0"/>
                <a:alphaOff val="0"/>
              </a:schemeClr>
            </a:lnRef>
            <a:fillRef idx="1">
              <a:schemeClr val="accent2">
                <a:shade val="50000"/>
                <a:hueOff val="-67193"/>
                <a:satOff val="-12277"/>
                <a:lumOff val="20468"/>
                <a:alphaOff val="0"/>
              </a:schemeClr>
            </a:fillRef>
            <a:effectRef idx="1">
              <a:schemeClr val="accent2">
                <a:shade val="50000"/>
                <a:hueOff val="-67193"/>
                <a:satOff val="-12277"/>
                <a:lumOff val="20468"/>
                <a:alphaOff val="0"/>
              </a:schemeClr>
            </a:effectRef>
            <a:fontRef idx="minor">
              <a:schemeClr val="lt1"/>
            </a:fontRef>
          </p:style>
        </p:sp>
        <p:sp>
          <p:nvSpPr>
            <p:cNvPr id="16" name="Oval 4"/>
            <p:cNvSpPr txBox="1"/>
            <p:nvPr/>
          </p:nvSpPr>
          <p:spPr>
            <a:xfrm>
              <a:off x="6345767" y="2289162"/>
              <a:ext cx="1713303" cy="13614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smtClean="0"/>
                <a:t>Parameter uncertainty</a:t>
              </a:r>
              <a:endParaRPr lang="en-US" sz="2400" b="1" kern="1200" dirty="0"/>
            </a:p>
          </p:txBody>
        </p:sp>
      </p:grpSp>
      <p:grpSp>
        <p:nvGrpSpPr>
          <p:cNvPr id="20" name="Group 19"/>
          <p:cNvGrpSpPr/>
          <p:nvPr/>
        </p:nvGrpSpPr>
        <p:grpSpPr>
          <a:xfrm>
            <a:off x="5894605" y="601992"/>
            <a:ext cx="1968087" cy="1062609"/>
            <a:chOff x="1448492" y="0"/>
            <a:chExt cx="973113" cy="973113"/>
          </a:xfrm>
        </p:grpSpPr>
        <p:sp>
          <p:nvSpPr>
            <p:cNvPr id="21" name="Oval 20"/>
            <p:cNvSpPr/>
            <p:nvPr/>
          </p:nvSpPr>
          <p:spPr>
            <a:xfrm>
              <a:off x="1448492" y="0"/>
              <a:ext cx="973113" cy="973113"/>
            </a:xfrm>
            <a:prstGeom prst="ellipse">
              <a:avLst/>
            </a:prstGeom>
          </p:spPr>
          <p:style>
            <a:lnRef idx="3">
              <a:schemeClr val="lt1">
                <a:hueOff val="0"/>
                <a:satOff val="0"/>
                <a:lumOff val="0"/>
                <a:alphaOff val="0"/>
              </a:schemeClr>
            </a:lnRef>
            <a:fillRef idx="1">
              <a:schemeClr val="accent2">
                <a:shade val="50000"/>
                <a:hueOff val="0"/>
                <a:satOff val="0"/>
                <a:lumOff val="0"/>
                <a:alphaOff val="0"/>
              </a:schemeClr>
            </a:fillRef>
            <a:effectRef idx="1">
              <a:schemeClr val="accent2">
                <a:shade val="50000"/>
                <a:hueOff val="0"/>
                <a:satOff val="0"/>
                <a:lumOff val="0"/>
                <a:alphaOff val="0"/>
              </a:schemeClr>
            </a:effectRef>
            <a:fontRef idx="minor">
              <a:schemeClr val="lt1"/>
            </a:fontRef>
          </p:style>
        </p:sp>
        <p:sp>
          <p:nvSpPr>
            <p:cNvPr id="22" name="Oval 4"/>
            <p:cNvSpPr txBox="1"/>
            <p:nvPr/>
          </p:nvSpPr>
          <p:spPr>
            <a:xfrm>
              <a:off x="1591001" y="142509"/>
              <a:ext cx="688095" cy="6880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t>EIR</a:t>
              </a:r>
              <a:endParaRPr lang="en-US" sz="2000" b="1" kern="1200" dirty="0"/>
            </a:p>
          </p:txBody>
        </p:sp>
      </p:grpSp>
      <p:grpSp>
        <p:nvGrpSpPr>
          <p:cNvPr id="23" name="Group 22"/>
          <p:cNvGrpSpPr/>
          <p:nvPr/>
        </p:nvGrpSpPr>
        <p:grpSpPr>
          <a:xfrm>
            <a:off x="5894605" y="2355119"/>
            <a:ext cx="2353283" cy="973113"/>
            <a:chOff x="605955" y="1607697"/>
            <a:chExt cx="2711786" cy="973113"/>
          </a:xfrm>
        </p:grpSpPr>
        <p:sp>
          <p:nvSpPr>
            <p:cNvPr id="24" name="Oval 23"/>
            <p:cNvSpPr/>
            <p:nvPr/>
          </p:nvSpPr>
          <p:spPr>
            <a:xfrm>
              <a:off x="605955" y="1607697"/>
              <a:ext cx="2711786" cy="973113"/>
            </a:xfrm>
            <a:prstGeom prst="ellipse">
              <a:avLst/>
            </a:prstGeom>
          </p:spPr>
          <p:style>
            <a:lnRef idx="3">
              <a:schemeClr val="lt1">
                <a:hueOff val="0"/>
                <a:satOff val="0"/>
                <a:lumOff val="0"/>
                <a:alphaOff val="0"/>
              </a:schemeClr>
            </a:lnRef>
            <a:fillRef idx="1">
              <a:schemeClr val="accent2">
                <a:shade val="50000"/>
                <a:hueOff val="-67193"/>
                <a:satOff val="-12277"/>
                <a:lumOff val="20468"/>
                <a:alphaOff val="0"/>
              </a:schemeClr>
            </a:fillRef>
            <a:effectRef idx="1">
              <a:schemeClr val="accent2">
                <a:shade val="50000"/>
                <a:hueOff val="-67193"/>
                <a:satOff val="-12277"/>
                <a:lumOff val="20468"/>
                <a:alphaOff val="0"/>
              </a:schemeClr>
            </a:effectRef>
            <a:fontRef idx="minor">
              <a:schemeClr val="lt1"/>
            </a:fontRef>
          </p:style>
        </p:sp>
        <p:sp>
          <p:nvSpPr>
            <p:cNvPr id="25" name="Oval 4"/>
            <p:cNvSpPr txBox="1"/>
            <p:nvPr/>
          </p:nvSpPr>
          <p:spPr>
            <a:xfrm>
              <a:off x="1003087" y="1750206"/>
              <a:ext cx="1917522" cy="6880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t>ITN </a:t>
              </a:r>
              <a:r>
                <a:rPr lang="en-US" sz="2000" b="1" dirty="0" err="1"/>
                <a:t>E</a:t>
              </a:r>
              <a:r>
                <a:rPr lang="en-US" sz="2000" b="1" kern="1200" dirty="0" err="1" smtClean="0"/>
                <a:t>ffectivness</a:t>
              </a:r>
              <a:r>
                <a:rPr lang="en-US" sz="2000" b="1" kern="1200" dirty="0" smtClean="0"/>
                <a:t> </a:t>
              </a:r>
              <a:endParaRPr lang="en-US" sz="2000" b="1" kern="1200" dirty="0"/>
            </a:p>
          </p:txBody>
        </p:sp>
      </p:grpSp>
      <p:grpSp>
        <p:nvGrpSpPr>
          <p:cNvPr id="26" name="Group 25"/>
          <p:cNvGrpSpPr/>
          <p:nvPr/>
        </p:nvGrpSpPr>
        <p:grpSpPr>
          <a:xfrm>
            <a:off x="5894605" y="3815456"/>
            <a:ext cx="2453867" cy="973113"/>
            <a:chOff x="700021" y="3390832"/>
            <a:chExt cx="2467855" cy="973113"/>
          </a:xfrm>
        </p:grpSpPr>
        <p:sp>
          <p:nvSpPr>
            <p:cNvPr id="27" name="Oval 26"/>
            <p:cNvSpPr/>
            <p:nvPr/>
          </p:nvSpPr>
          <p:spPr>
            <a:xfrm>
              <a:off x="700021" y="3390832"/>
              <a:ext cx="2467855" cy="973113"/>
            </a:xfrm>
            <a:prstGeom prst="ellipse">
              <a:avLst/>
            </a:prstGeom>
          </p:spPr>
          <p:style>
            <a:lnRef idx="3">
              <a:schemeClr val="lt1">
                <a:hueOff val="0"/>
                <a:satOff val="0"/>
                <a:lumOff val="0"/>
                <a:alphaOff val="0"/>
              </a:schemeClr>
            </a:lnRef>
            <a:fillRef idx="1">
              <a:schemeClr val="accent2">
                <a:shade val="50000"/>
                <a:hueOff val="-134386"/>
                <a:satOff val="-24554"/>
                <a:lumOff val="40935"/>
                <a:alphaOff val="0"/>
              </a:schemeClr>
            </a:fillRef>
            <a:effectRef idx="1">
              <a:schemeClr val="accent2">
                <a:shade val="50000"/>
                <a:hueOff val="-134386"/>
                <a:satOff val="-24554"/>
                <a:lumOff val="40935"/>
                <a:alphaOff val="0"/>
              </a:schemeClr>
            </a:effectRef>
            <a:fontRef idx="minor">
              <a:schemeClr val="lt1"/>
            </a:fontRef>
          </p:style>
        </p:sp>
        <p:sp>
          <p:nvSpPr>
            <p:cNvPr id="28" name="Oval 4"/>
            <p:cNvSpPr txBox="1"/>
            <p:nvPr/>
          </p:nvSpPr>
          <p:spPr>
            <a:xfrm>
              <a:off x="1061430" y="3533341"/>
              <a:ext cx="1745037" cy="6880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t>SMC </a:t>
              </a:r>
              <a:r>
                <a:rPr lang="de-CH" sz="2000" b="1" dirty="0" err="1">
                  <a:cs typeface="Arial" panose="020B0604020202020204" pitchFamily="34" charset="0"/>
                </a:rPr>
                <a:t>E</a:t>
              </a:r>
              <a:r>
                <a:rPr lang="de-CH" sz="2000" b="1" kern="1200" dirty="0" err="1" smtClean="0">
                  <a:cs typeface="Arial" panose="020B0604020202020204" pitchFamily="34" charset="0"/>
                </a:rPr>
                <a:t>ffectiveness</a:t>
              </a:r>
              <a:endParaRPr lang="en-US" sz="2000" kern="1200" dirty="0"/>
            </a:p>
          </p:txBody>
        </p:sp>
      </p:grpSp>
      <p:grpSp>
        <p:nvGrpSpPr>
          <p:cNvPr id="29" name="Group 28"/>
          <p:cNvGrpSpPr/>
          <p:nvPr/>
        </p:nvGrpSpPr>
        <p:grpSpPr>
          <a:xfrm>
            <a:off x="5894605" y="5488311"/>
            <a:ext cx="2453867" cy="973113"/>
            <a:chOff x="808830" y="5093388"/>
            <a:chExt cx="2281358" cy="973113"/>
          </a:xfrm>
        </p:grpSpPr>
        <p:sp>
          <p:nvSpPr>
            <p:cNvPr id="30" name="Oval 29"/>
            <p:cNvSpPr/>
            <p:nvPr/>
          </p:nvSpPr>
          <p:spPr>
            <a:xfrm>
              <a:off x="808830" y="5093388"/>
              <a:ext cx="2281358" cy="973113"/>
            </a:xfrm>
            <a:prstGeom prst="ellipse">
              <a:avLst/>
            </a:prstGeom>
          </p:spPr>
          <p:style>
            <a:lnRef idx="3">
              <a:schemeClr val="lt1">
                <a:hueOff val="0"/>
                <a:satOff val="0"/>
                <a:lumOff val="0"/>
                <a:alphaOff val="0"/>
              </a:schemeClr>
            </a:lnRef>
            <a:fillRef idx="1">
              <a:schemeClr val="accent2">
                <a:shade val="50000"/>
                <a:hueOff val="-134386"/>
                <a:satOff val="-24554"/>
                <a:lumOff val="40935"/>
                <a:alphaOff val="0"/>
              </a:schemeClr>
            </a:fillRef>
            <a:effectRef idx="1">
              <a:schemeClr val="accent2">
                <a:shade val="50000"/>
                <a:hueOff val="-134386"/>
                <a:satOff val="-24554"/>
                <a:lumOff val="40935"/>
                <a:alphaOff val="0"/>
              </a:schemeClr>
            </a:effectRef>
            <a:fontRef idx="minor">
              <a:schemeClr val="lt1"/>
            </a:fontRef>
          </p:style>
        </p:sp>
        <p:sp>
          <p:nvSpPr>
            <p:cNvPr id="31" name="Oval 4"/>
            <p:cNvSpPr txBox="1"/>
            <p:nvPr/>
          </p:nvSpPr>
          <p:spPr>
            <a:xfrm>
              <a:off x="1142927" y="5235897"/>
              <a:ext cx="1613164" cy="6880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de-CH" sz="2000" b="1" kern="1200" dirty="0" err="1" smtClean="0">
                  <a:cs typeface="Arial" panose="020B0604020202020204" pitchFamily="34" charset="0"/>
                </a:rPr>
                <a:t>Vaccine</a:t>
              </a:r>
              <a:r>
                <a:rPr lang="de-CH" sz="2000" b="1" kern="1200" dirty="0" smtClean="0">
                  <a:cs typeface="Arial" panose="020B0604020202020204" pitchFamily="34" charset="0"/>
                </a:rPr>
                <a:t> </a:t>
              </a:r>
              <a:r>
                <a:rPr lang="en-US" sz="2000" b="1" dirty="0"/>
                <a:t>E</a:t>
              </a:r>
              <a:r>
                <a:rPr lang="en-US" sz="2000" b="1" kern="1200" dirty="0" smtClean="0"/>
                <a:t>ffectiveness</a:t>
              </a:r>
              <a:endParaRPr lang="en-US" sz="2000" b="1" kern="1200" dirty="0"/>
            </a:p>
          </p:txBody>
        </p:sp>
      </p:grpSp>
      <p:cxnSp>
        <p:nvCxnSpPr>
          <p:cNvPr id="512" name="Straight Arrow Connector 511"/>
          <p:cNvCxnSpPr/>
          <p:nvPr/>
        </p:nvCxnSpPr>
        <p:spPr>
          <a:xfrm flipH="1">
            <a:off x="2852928" y="1277140"/>
            <a:ext cx="2754666" cy="12204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p:cNvCxnSpPr/>
          <p:nvPr/>
        </p:nvCxnSpPr>
        <p:spPr>
          <a:xfrm flipH="1">
            <a:off x="3194528" y="2910047"/>
            <a:ext cx="2555967" cy="1942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p:cNvCxnSpPr/>
          <p:nvPr/>
        </p:nvCxnSpPr>
        <p:spPr>
          <a:xfrm flipH="1" flipV="1">
            <a:off x="2580184" y="4157326"/>
            <a:ext cx="3218704" cy="18175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p:cNvCxnSpPr/>
          <p:nvPr/>
        </p:nvCxnSpPr>
        <p:spPr>
          <a:xfrm flipH="1" flipV="1">
            <a:off x="3150863" y="3703320"/>
            <a:ext cx="2599633" cy="5986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2" name="Rounded Rectangle 61"/>
          <p:cNvSpPr/>
          <p:nvPr/>
        </p:nvSpPr>
        <p:spPr>
          <a:xfrm>
            <a:off x="8509124" y="1213357"/>
            <a:ext cx="3588388" cy="4665255"/>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dirty="0">
                <a:solidFill>
                  <a:schemeClr val="tx1"/>
                </a:solidFill>
              </a:rPr>
              <a:t>This </a:t>
            </a:r>
            <a:r>
              <a:rPr lang="en-US" sz="2000" dirty="0" smtClean="0">
                <a:solidFill>
                  <a:schemeClr val="tx1"/>
                </a:solidFill>
              </a:rPr>
              <a:t>PhD </a:t>
            </a:r>
            <a:r>
              <a:rPr lang="en-US" sz="2000" dirty="0">
                <a:solidFill>
                  <a:schemeClr val="tx1"/>
                </a:solidFill>
              </a:rPr>
              <a:t>seeks to </a:t>
            </a:r>
            <a:r>
              <a:rPr lang="en-US" sz="2000" dirty="0" smtClean="0">
                <a:solidFill>
                  <a:schemeClr val="tx1"/>
                </a:solidFill>
              </a:rPr>
              <a:t>quantify and propagate the </a:t>
            </a:r>
            <a:r>
              <a:rPr lang="en-US" sz="2000" dirty="0">
                <a:solidFill>
                  <a:schemeClr val="tx1"/>
                </a:solidFill>
              </a:rPr>
              <a:t>uncertainty from various parameters in the OpenMalaria Ghana model, beyond just the entomological inoculation rate (EIR) and to determine the impact of these uncertainties on simulating the effect of malaria interventions at the sub-national level</a:t>
            </a:r>
            <a:endParaRPr lang="de-CH" sz="2000" dirty="0">
              <a:solidFill>
                <a:schemeClr val="tx1"/>
              </a:solidFill>
            </a:endParaRPr>
          </a:p>
        </p:txBody>
      </p:sp>
    </p:spTree>
    <p:extLst>
      <p:ext uri="{BB962C8B-B14F-4D97-AF65-F5344CB8AC3E}">
        <p14:creationId xmlns:p14="http://schemas.microsoft.com/office/powerpoint/2010/main" val="32462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8"/>
          <p:cNvSpPr txBox="1">
            <a:spLocks noGrp="1"/>
          </p:cNvSpPr>
          <p:nvPr>
            <p:ph type="title"/>
          </p:nvPr>
        </p:nvSpPr>
        <p:spPr>
          <a:xfrm>
            <a:off x="125976" y="110546"/>
            <a:ext cx="10850000" cy="528551"/>
          </a:xfrm>
          <a:prstGeom prst="rect">
            <a:avLst/>
          </a:prstGeom>
          <a:noFill/>
          <a:ln>
            <a:noFill/>
          </a:ln>
        </p:spPr>
        <p:txBody>
          <a:bodyPr spcFirstLastPara="1" wrap="square" lIns="0" tIns="60933" rIns="121900" bIns="60933" anchor="ctr" anchorCtr="0">
            <a:noAutofit/>
          </a:bodyPr>
          <a:lstStyle/>
          <a:p>
            <a:r>
              <a:rPr lang="en" sz="2800" b="1" dirty="0" smtClean="0">
                <a:latin typeface="+mn-lt"/>
              </a:rPr>
              <a:t>Research Objectives</a:t>
            </a:r>
            <a:endParaRPr sz="2800" b="1" dirty="0">
              <a:latin typeface="+mn-lt"/>
            </a:endParaRPr>
          </a:p>
        </p:txBody>
      </p:sp>
      <p:graphicFrame>
        <p:nvGraphicFramePr>
          <p:cNvPr id="4" name="Diagram 3"/>
          <p:cNvGraphicFramePr/>
          <p:nvPr>
            <p:extLst>
              <p:ext uri="{D42A27DB-BD31-4B8C-83A1-F6EECF244321}">
                <p14:modId xmlns:p14="http://schemas.microsoft.com/office/powerpoint/2010/main" val="1969399109"/>
              </p:ext>
            </p:extLst>
          </p:nvPr>
        </p:nvGraphicFramePr>
        <p:xfrm>
          <a:off x="0" y="719668"/>
          <a:ext cx="12192000" cy="981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oogle Shape;539;p70"/>
          <p:cNvPicPr preferRelativeResize="0"/>
          <p:nvPr/>
        </p:nvPicPr>
        <p:blipFill>
          <a:blip r:embed="rId8">
            <a:alphaModFix/>
          </a:blip>
          <a:stretch>
            <a:fillRect/>
          </a:stretch>
        </p:blipFill>
        <p:spPr>
          <a:xfrm>
            <a:off x="0" y="3730752"/>
            <a:ext cx="4713216" cy="2121408"/>
          </a:xfrm>
          <a:prstGeom prst="rect">
            <a:avLst/>
          </a:prstGeom>
          <a:noFill/>
          <a:ln>
            <a:noFill/>
          </a:ln>
        </p:spPr>
      </p:pic>
      <p:sp>
        <p:nvSpPr>
          <p:cNvPr id="5" name="Rounded Rectangle 4"/>
          <p:cNvSpPr/>
          <p:nvPr/>
        </p:nvSpPr>
        <p:spPr>
          <a:xfrm>
            <a:off x="208273" y="1838501"/>
            <a:ext cx="4153415" cy="1603829"/>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err="1" smtClean="0">
                <a:solidFill>
                  <a:schemeClr val="tx1"/>
                </a:solidFill>
              </a:rPr>
              <a:t>Perform</a:t>
            </a:r>
            <a:r>
              <a:rPr lang="de-CH" dirty="0" smtClean="0">
                <a:solidFill>
                  <a:schemeClr val="tx1"/>
                </a:solidFill>
              </a:rPr>
              <a:t> </a:t>
            </a:r>
            <a:r>
              <a:rPr lang="de-CH" dirty="0" err="1" smtClean="0">
                <a:solidFill>
                  <a:schemeClr val="tx1"/>
                </a:solidFill>
              </a:rPr>
              <a:t>sensitivity</a:t>
            </a:r>
            <a:r>
              <a:rPr lang="de-CH" dirty="0" smtClean="0">
                <a:solidFill>
                  <a:schemeClr val="tx1"/>
                </a:solidFill>
              </a:rPr>
              <a:t> </a:t>
            </a:r>
            <a:r>
              <a:rPr lang="de-CH" dirty="0" err="1" smtClean="0">
                <a:solidFill>
                  <a:schemeClr val="tx1"/>
                </a:solidFill>
              </a:rPr>
              <a:t>analysis</a:t>
            </a:r>
            <a:r>
              <a:rPr lang="de-CH" dirty="0" smtClean="0">
                <a:solidFill>
                  <a:schemeClr val="tx1"/>
                </a:solidFill>
              </a:rPr>
              <a:t> </a:t>
            </a:r>
            <a:r>
              <a:rPr lang="de-CH" dirty="0" err="1" smtClean="0">
                <a:solidFill>
                  <a:schemeClr val="tx1"/>
                </a:solidFill>
              </a:rPr>
              <a:t>of</a:t>
            </a:r>
            <a:r>
              <a:rPr lang="de-CH" dirty="0" smtClean="0">
                <a:solidFill>
                  <a:schemeClr val="tx1"/>
                </a:solidFill>
              </a:rPr>
              <a:t> </a:t>
            </a:r>
            <a:r>
              <a:rPr lang="de-CH" dirty="0" err="1" smtClean="0">
                <a:solidFill>
                  <a:schemeClr val="tx1"/>
                </a:solidFill>
              </a:rPr>
              <a:t>coverage</a:t>
            </a:r>
            <a:r>
              <a:rPr lang="de-CH" dirty="0" smtClean="0">
                <a:solidFill>
                  <a:schemeClr val="tx1"/>
                </a:solidFill>
              </a:rPr>
              <a:t>, </a:t>
            </a:r>
            <a:r>
              <a:rPr lang="de-CH" dirty="0" err="1" smtClean="0">
                <a:solidFill>
                  <a:schemeClr val="tx1"/>
                </a:solidFill>
              </a:rPr>
              <a:t>halflife</a:t>
            </a:r>
            <a:r>
              <a:rPr lang="de-CH" dirty="0" smtClean="0">
                <a:solidFill>
                  <a:schemeClr val="tx1"/>
                </a:solidFill>
              </a:rPr>
              <a:t> </a:t>
            </a:r>
            <a:r>
              <a:rPr lang="de-CH" dirty="0" err="1" smtClean="0">
                <a:solidFill>
                  <a:schemeClr val="tx1"/>
                </a:solidFill>
              </a:rPr>
              <a:t>of</a:t>
            </a:r>
            <a:r>
              <a:rPr lang="de-CH" dirty="0" smtClean="0">
                <a:solidFill>
                  <a:schemeClr val="tx1"/>
                </a:solidFill>
              </a:rPr>
              <a:t> </a:t>
            </a:r>
            <a:r>
              <a:rPr lang="de-CH" dirty="0" err="1" smtClean="0">
                <a:solidFill>
                  <a:schemeClr val="tx1"/>
                </a:solidFill>
              </a:rPr>
              <a:t>efficacy</a:t>
            </a:r>
            <a:r>
              <a:rPr lang="de-CH" dirty="0" smtClean="0">
                <a:solidFill>
                  <a:schemeClr val="tx1"/>
                </a:solidFill>
              </a:rPr>
              <a:t> </a:t>
            </a:r>
            <a:r>
              <a:rPr lang="de-CH" dirty="0" err="1" smtClean="0">
                <a:solidFill>
                  <a:schemeClr val="tx1"/>
                </a:solidFill>
              </a:rPr>
              <a:t>and</a:t>
            </a:r>
            <a:r>
              <a:rPr lang="de-CH" dirty="0" smtClean="0">
                <a:solidFill>
                  <a:schemeClr val="tx1"/>
                </a:solidFill>
              </a:rPr>
              <a:t> </a:t>
            </a:r>
            <a:r>
              <a:rPr lang="de-CH" dirty="0" err="1" smtClean="0">
                <a:solidFill>
                  <a:schemeClr val="tx1"/>
                </a:solidFill>
              </a:rPr>
              <a:t>vector</a:t>
            </a:r>
            <a:r>
              <a:rPr lang="de-CH" dirty="0" smtClean="0">
                <a:solidFill>
                  <a:schemeClr val="tx1"/>
                </a:solidFill>
              </a:rPr>
              <a:t> </a:t>
            </a:r>
            <a:r>
              <a:rPr lang="de-CH" dirty="0" err="1" smtClean="0">
                <a:solidFill>
                  <a:schemeClr val="tx1"/>
                </a:solidFill>
              </a:rPr>
              <a:t>composition</a:t>
            </a:r>
            <a:r>
              <a:rPr lang="de-CH" dirty="0" smtClean="0">
                <a:solidFill>
                  <a:schemeClr val="tx1"/>
                </a:solidFill>
              </a:rPr>
              <a:t> </a:t>
            </a:r>
            <a:r>
              <a:rPr lang="de-CH" dirty="0" err="1" smtClean="0">
                <a:solidFill>
                  <a:schemeClr val="tx1"/>
                </a:solidFill>
              </a:rPr>
              <a:t>towards</a:t>
            </a:r>
            <a:r>
              <a:rPr lang="de-CH" dirty="0" smtClean="0">
                <a:solidFill>
                  <a:schemeClr val="tx1"/>
                </a:solidFill>
              </a:rPr>
              <a:t> </a:t>
            </a:r>
            <a:r>
              <a:rPr lang="de-CH" dirty="0" err="1" smtClean="0">
                <a:solidFill>
                  <a:schemeClr val="tx1"/>
                </a:solidFill>
              </a:rPr>
              <a:t>prevalence</a:t>
            </a:r>
            <a:r>
              <a:rPr lang="de-CH" dirty="0" smtClean="0">
                <a:solidFill>
                  <a:schemeClr val="tx1"/>
                </a:solidFill>
              </a:rPr>
              <a:t> </a:t>
            </a:r>
            <a:r>
              <a:rPr lang="de-CH" dirty="0" err="1" smtClean="0">
                <a:solidFill>
                  <a:schemeClr val="tx1"/>
                </a:solidFill>
              </a:rPr>
              <a:t>reduction</a:t>
            </a:r>
            <a:r>
              <a:rPr lang="de-CH" dirty="0" smtClean="0">
                <a:solidFill>
                  <a:schemeClr val="tx1"/>
                </a:solidFill>
              </a:rPr>
              <a:t> </a:t>
            </a:r>
            <a:r>
              <a:rPr lang="de-CH" dirty="0" err="1" smtClean="0">
                <a:solidFill>
                  <a:schemeClr val="tx1"/>
                </a:solidFill>
              </a:rPr>
              <a:t>and</a:t>
            </a:r>
            <a:r>
              <a:rPr lang="de-CH" dirty="0" smtClean="0">
                <a:solidFill>
                  <a:schemeClr val="tx1"/>
                </a:solidFill>
              </a:rPr>
              <a:t> </a:t>
            </a:r>
            <a:r>
              <a:rPr lang="de-CH" dirty="0" err="1" smtClean="0">
                <a:solidFill>
                  <a:schemeClr val="tx1"/>
                </a:solidFill>
              </a:rPr>
              <a:t>clinical</a:t>
            </a:r>
            <a:r>
              <a:rPr lang="de-CH" dirty="0" smtClean="0">
                <a:solidFill>
                  <a:schemeClr val="tx1"/>
                </a:solidFill>
              </a:rPr>
              <a:t> </a:t>
            </a:r>
            <a:r>
              <a:rPr lang="de-CH" dirty="0" err="1" smtClean="0">
                <a:solidFill>
                  <a:schemeClr val="tx1"/>
                </a:solidFill>
              </a:rPr>
              <a:t>cases</a:t>
            </a:r>
            <a:r>
              <a:rPr lang="de-CH" dirty="0" smtClean="0">
                <a:solidFill>
                  <a:schemeClr val="tx1"/>
                </a:solidFill>
              </a:rPr>
              <a:t> </a:t>
            </a:r>
            <a:r>
              <a:rPr lang="de-CH" dirty="0" err="1" smtClean="0">
                <a:solidFill>
                  <a:schemeClr val="tx1"/>
                </a:solidFill>
              </a:rPr>
              <a:t>averted</a:t>
            </a:r>
            <a:r>
              <a:rPr lang="de-CH" dirty="0" smtClean="0">
                <a:solidFill>
                  <a:schemeClr val="tx1"/>
                </a:solidFill>
              </a:rPr>
              <a:t> </a:t>
            </a:r>
            <a:r>
              <a:rPr lang="de-CH" b="1" dirty="0" smtClean="0">
                <a:solidFill>
                  <a:schemeClr val="bg1"/>
                </a:solidFill>
              </a:rPr>
              <a:t>(Forward </a:t>
            </a:r>
            <a:r>
              <a:rPr lang="de-CH" b="1" dirty="0" err="1" smtClean="0">
                <a:solidFill>
                  <a:schemeClr val="bg1"/>
                </a:solidFill>
              </a:rPr>
              <a:t>propagation</a:t>
            </a:r>
            <a:r>
              <a:rPr lang="de-CH" b="1" dirty="0" smtClean="0">
                <a:solidFill>
                  <a:schemeClr val="bg1"/>
                </a:solidFill>
              </a:rPr>
              <a:t> </a:t>
            </a:r>
            <a:r>
              <a:rPr lang="de-CH" b="1" dirty="0" err="1" smtClean="0">
                <a:solidFill>
                  <a:schemeClr val="bg1"/>
                </a:solidFill>
              </a:rPr>
              <a:t>of</a:t>
            </a:r>
            <a:r>
              <a:rPr lang="de-CH" b="1" dirty="0" smtClean="0">
                <a:solidFill>
                  <a:schemeClr val="bg1"/>
                </a:solidFill>
              </a:rPr>
              <a:t> uncertainty)</a:t>
            </a:r>
          </a:p>
        </p:txBody>
      </p:sp>
      <p:sp>
        <p:nvSpPr>
          <p:cNvPr id="16" name="Oval 4"/>
          <p:cNvSpPr txBox="1"/>
          <p:nvPr/>
        </p:nvSpPr>
        <p:spPr>
          <a:xfrm>
            <a:off x="6295013" y="3597058"/>
            <a:ext cx="2454309" cy="2538566"/>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2000" kern="1200" dirty="0" smtClean="0"/>
              <a:t>Results of the sensitivity analysis will help the NMEP to carefully choose intervention re-allocation if needed, during the </a:t>
            </a:r>
            <a:r>
              <a:rPr lang="en-US" sz="2000" kern="1200" dirty="0" smtClean="0"/>
              <a:t>midterm review</a:t>
            </a:r>
            <a:endParaRPr lang="en-US" sz="2000" kern="1200" dirty="0"/>
          </a:p>
        </p:txBody>
      </p:sp>
      <p:grpSp>
        <p:nvGrpSpPr>
          <p:cNvPr id="17" name="Group 16"/>
          <p:cNvGrpSpPr/>
          <p:nvPr/>
        </p:nvGrpSpPr>
        <p:grpSpPr>
          <a:xfrm>
            <a:off x="8749322" y="4491589"/>
            <a:ext cx="643276" cy="599734"/>
            <a:chOff x="2514443" y="1287487"/>
            <a:chExt cx="433401" cy="433401"/>
          </a:xfrm>
        </p:grpSpPr>
        <p:sp>
          <p:nvSpPr>
            <p:cNvPr id="18" name="Plus 17"/>
            <p:cNvSpPr/>
            <p:nvPr/>
          </p:nvSpPr>
          <p:spPr>
            <a:xfrm>
              <a:off x="2514443" y="1287487"/>
              <a:ext cx="433401" cy="433401"/>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9" name="Plus 4"/>
            <p:cNvSpPr txBox="1"/>
            <p:nvPr/>
          </p:nvSpPr>
          <p:spPr>
            <a:xfrm>
              <a:off x="2571890" y="1453220"/>
              <a:ext cx="318507" cy="1019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dirty="0"/>
            </a:p>
          </p:txBody>
        </p:sp>
      </p:grpSp>
      <p:sp>
        <p:nvSpPr>
          <p:cNvPr id="22" name="Oval 4"/>
          <p:cNvSpPr txBox="1"/>
          <p:nvPr/>
        </p:nvSpPr>
        <p:spPr>
          <a:xfrm>
            <a:off x="9392598" y="3597058"/>
            <a:ext cx="2401926" cy="2456270"/>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2000" kern="1200" dirty="0" smtClean="0"/>
              <a:t>The sensitivity analysis will be integrated in the OpenMalaria workflow package, which will be publicly available</a:t>
            </a:r>
            <a:endParaRPr lang="de-CH" sz="2000" kern="1200" dirty="0" smtClean="0">
              <a:solidFill>
                <a:schemeClr val="tx1"/>
              </a:solidFill>
            </a:endParaRPr>
          </a:p>
        </p:txBody>
      </p:sp>
      <p:grpSp>
        <p:nvGrpSpPr>
          <p:cNvPr id="23" name="Group 22"/>
          <p:cNvGrpSpPr/>
          <p:nvPr/>
        </p:nvGrpSpPr>
        <p:grpSpPr>
          <a:xfrm>
            <a:off x="4789883" y="3483339"/>
            <a:ext cx="1095338" cy="513916"/>
            <a:chOff x="3669577" y="2912122"/>
            <a:chExt cx="1439719" cy="423049"/>
          </a:xfrm>
        </p:grpSpPr>
        <p:sp>
          <p:nvSpPr>
            <p:cNvPr id="24" name="Right Arrow 23"/>
            <p:cNvSpPr/>
            <p:nvPr/>
          </p:nvSpPr>
          <p:spPr>
            <a:xfrm rot="21548800">
              <a:off x="3669577" y="2912122"/>
              <a:ext cx="1439719" cy="423049"/>
            </a:xfrm>
            <a:prstGeom prst="rightArrow">
              <a:avLst>
                <a:gd name="adj1" fmla="val 60000"/>
                <a:gd name="adj2" fmla="val 50000"/>
              </a:avLst>
            </a:prstGeom>
          </p:spPr>
          <p:style>
            <a:lnRef idx="0">
              <a:schemeClr val="accent2">
                <a:shade val="90000"/>
                <a:hueOff val="-83344"/>
                <a:satOff val="-13822"/>
                <a:lumOff val="19244"/>
                <a:alphaOff val="0"/>
              </a:schemeClr>
            </a:lnRef>
            <a:fillRef idx="1">
              <a:schemeClr val="accent2">
                <a:shade val="90000"/>
                <a:hueOff val="-83344"/>
                <a:satOff val="-13822"/>
                <a:lumOff val="19244"/>
                <a:alphaOff val="0"/>
              </a:schemeClr>
            </a:fillRef>
            <a:effectRef idx="1">
              <a:schemeClr val="accent2">
                <a:shade val="90000"/>
                <a:hueOff val="-83344"/>
                <a:satOff val="-13822"/>
                <a:lumOff val="19244"/>
                <a:alphaOff val="0"/>
              </a:schemeClr>
            </a:effectRef>
            <a:fontRef idx="minor">
              <a:schemeClr val="lt1"/>
            </a:fontRef>
          </p:style>
        </p:sp>
        <p:sp>
          <p:nvSpPr>
            <p:cNvPr id="25" name="Right Arrow 4"/>
            <p:cNvSpPr txBox="1"/>
            <p:nvPr/>
          </p:nvSpPr>
          <p:spPr>
            <a:xfrm rot="21548800">
              <a:off x="3669584" y="2997677"/>
              <a:ext cx="1312804" cy="2538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p:txBody>
        </p:sp>
      </p:grpSp>
      <p:sp>
        <p:nvSpPr>
          <p:cNvPr id="26" name="TextBox 25"/>
          <p:cNvSpPr txBox="1"/>
          <p:nvPr/>
        </p:nvSpPr>
        <p:spPr>
          <a:xfrm>
            <a:off x="125975" y="5932810"/>
            <a:ext cx="4587241" cy="307777"/>
          </a:xfrm>
          <a:prstGeom prst="rect">
            <a:avLst/>
          </a:prstGeom>
          <a:noFill/>
        </p:spPr>
        <p:txBody>
          <a:bodyPr wrap="square" rtlCol="0">
            <a:spAutoFit/>
          </a:bodyPr>
          <a:lstStyle/>
          <a:p>
            <a:r>
              <a:rPr lang="de-CH" sz="1400" dirty="0" smtClean="0"/>
              <a:t>Source:</a:t>
            </a:r>
            <a:r>
              <a:rPr lang="en-US" sz="1400" dirty="0"/>
              <a:t> </a:t>
            </a:r>
            <a:r>
              <a:rPr lang="en-US" sz="1400" dirty="0" smtClean="0"/>
              <a:t>Sensitivity </a:t>
            </a:r>
            <a:r>
              <a:rPr lang="en-US" sz="1400" dirty="0"/>
              <a:t>Analysis: The </a:t>
            </a:r>
            <a:r>
              <a:rPr lang="en-US" sz="1400" dirty="0" smtClean="0"/>
              <a:t>Basics</a:t>
            </a:r>
            <a:endParaRPr lang="de-CH" sz="1400" dirty="0"/>
          </a:p>
        </p:txBody>
      </p:sp>
    </p:spTree>
    <p:extLst>
      <p:ext uri="{BB962C8B-B14F-4D97-AF65-F5344CB8AC3E}">
        <p14:creationId xmlns:p14="http://schemas.microsoft.com/office/powerpoint/2010/main" val="242237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22" grpId="0" animBg="1"/>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8"/>
          <p:cNvSpPr txBox="1">
            <a:spLocks noGrp="1"/>
          </p:cNvSpPr>
          <p:nvPr>
            <p:ph type="title"/>
          </p:nvPr>
        </p:nvSpPr>
        <p:spPr>
          <a:xfrm>
            <a:off x="125976" y="110546"/>
            <a:ext cx="10850000" cy="528551"/>
          </a:xfrm>
          <a:prstGeom prst="rect">
            <a:avLst/>
          </a:prstGeom>
          <a:noFill/>
          <a:ln>
            <a:noFill/>
          </a:ln>
        </p:spPr>
        <p:txBody>
          <a:bodyPr spcFirstLastPara="1" wrap="square" lIns="0" tIns="60933" rIns="121900" bIns="60933" anchor="ctr" anchorCtr="0">
            <a:noAutofit/>
          </a:bodyPr>
          <a:lstStyle/>
          <a:p>
            <a:r>
              <a:rPr lang="en" sz="2800" b="1" dirty="0" smtClean="0">
                <a:latin typeface="+mn-lt"/>
              </a:rPr>
              <a:t>Research Objectives</a:t>
            </a:r>
            <a:endParaRPr sz="2800" b="1" dirty="0">
              <a:latin typeface="+mn-lt"/>
            </a:endParaRPr>
          </a:p>
        </p:txBody>
      </p:sp>
      <p:graphicFrame>
        <p:nvGraphicFramePr>
          <p:cNvPr id="4" name="Diagram 3"/>
          <p:cNvGraphicFramePr/>
          <p:nvPr>
            <p:extLst>
              <p:ext uri="{D42A27DB-BD31-4B8C-83A1-F6EECF244321}">
                <p14:modId xmlns:p14="http://schemas.microsoft.com/office/powerpoint/2010/main" val="2873087063"/>
              </p:ext>
            </p:extLst>
          </p:nvPr>
        </p:nvGraphicFramePr>
        <p:xfrm>
          <a:off x="0" y="719668"/>
          <a:ext cx="12192000" cy="981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ounded Rectangle 6"/>
          <p:cNvSpPr/>
          <p:nvPr/>
        </p:nvSpPr>
        <p:spPr>
          <a:xfrm>
            <a:off x="3755095" y="1781465"/>
            <a:ext cx="4965192" cy="213975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Employ </a:t>
            </a:r>
            <a:r>
              <a:rPr lang="en-US" dirty="0">
                <a:solidFill>
                  <a:schemeClr val="tx1"/>
                </a:solidFill>
              </a:rPr>
              <a:t>efficient sampling </a:t>
            </a:r>
            <a:r>
              <a:rPr lang="en-US" dirty="0" smtClean="0">
                <a:solidFill>
                  <a:schemeClr val="tx1"/>
                </a:solidFill>
              </a:rPr>
              <a:t>algorithms that have </a:t>
            </a:r>
            <a:r>
              <a:rPr lang="en-US" dirty="0">
                <a:solidFill>
                  <a:schemeClr val="tx1"/>
                </a:solidFill>
              </a:rPr>
              <a:t>been proven to efficiently calibrate models with high-dimensional parameter spaces to design a framework to </a:t>
            </a:r>
            <a:r>
              <a:rPr lang="en-US" dirty="0" smtClean="0">
                <a:solidFill>
                  <a:schemeClr val="tx1"/>
                </a:solidFill>
              </a:rPr>
              <a:t>learn about the uncertainty of the parameters from district aggregated prevalence data from Ghana </a:t>
            </a:r>
            <a:r>
              <a:rPr lang="en-US" b="1" dirty="0" smtClean="0">
                <a:solidFill>
                  <a:schemeClr val="bg1"/>
                </a:solidFill>
              </a:rPr>
              <a:t>(inverse </a:t>
            </a:r>
            <a:r>
              <a:rPr lang="en-US" b="1" dirty="0">
                <a:solidFill>
                  <a:schemeClr val="bg1"/>
                </a:solidFill>
              </a:rPr>
              <a:t>uncertainty </a:t>
            </a:r>
            <a:r>
              <a:rPr lang="en-US" b="1" dirty="0" smtClean="0">
                <a:solidFill>
                  <a:schemeClr val="bg1"/>
                </a:solidFill>
              </a:rPr>
              <a:t>quantification)</a:t>
            </a:r>
            <a:endParaRPr lang="de-CH" b="1" dirty="0">
              <a:solidFill>
                <a:schemeClr val="bg1"/>
              </a:solidFill>
            </a:endParaRPr>
          </a:p>
        </p:txBody>
      </p:sp>
      <p:sp>
        <p:nvSpPr>
          <p:cNvPr id="9" name="Oval 4"/>
          <p:cNvSpPr txBox="1"/>
          <p:nvPr/>
        </p:nvSpPr>
        <p:spPr>
          <a:xfrm>
            <a:off x="9590200" y="3452571"/>
            <a:ext cx="2454309" cy="2538566"/>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dirty="0"/>
              <a:t>a fully implemented, tested, and documented sampling-based inference framework. This framework will be used to calibrate the OpenMalaria Ghana model</a:t>
            </a:r>
            <a:endParaRPr lang="en-US" sz="2000" kern="1200" dirty="0"/>
          </a:p>
        </p:txBody>
      </p:sp>
      <p:grpSp>
        <p:nvGrpSpPr>
          <p:cNvPr id="10" name="Group 9"/>
          <p:cNvGrpSpPr/>
          <p:nvPr/>
        </p:nvGrpSpPr>
        <p:grpSpPr>
          <a:xfrm>
            <a:off x="8484522" y="4132684"/>
            <a:ext cx="1095338" cy="513916"/>
            <a:chOff x="3669577" y="2912122"/>
            <a:chExt cx="1439719" cy="423049"/>
          </a:xfrm>
        </p:grpSpPr>
        <p:sp>
          <p:nvSpPr>
            <p:cNvPr id="11" name="Right Arrow 10"/>
            <p:cNvSpPr/>
            <p:nvPr/>
          </p:nvSpPr>
          <p:spPr>
            <a:xfrm rot="21548800">
              <a:off x="3669577" y="2912122"/>
              <a:ext cx="1439719" cy="423049"/>
            </a:xfrm>
            <a:prstGeom prst="rightArrow">
              <a:avLst>
                <a:gd name="adj1" fmla="val 60000"/>
                <a:gd name="adj2" fmla="val 50000"/>
              </a:avLst>
            </a:prstGeom>
          </p:spPr>
          <p:style>
            <a:lnRef idx="0">
              <a:schemeClr val="accent2">
                <a:shade val="90000"/>
                <a:hueOff val="-83344"/>
                <a:satOff val="-13822"/>
                <a:lumOff val="19244"/>
                <a:alphaOff val="0"/>
              </a:schemeClr>
            </a:lnRef>
            <a:fillRef idx="1">
              <a:schemeClr val="accent2">
                <a:shade val="90000"/>
                <a:hueOff val="-83344"/>
                <a:satOff val="-13822"/>
                <a:lumOff val="19244"/>
                <a:alphaOff val="0"/>
              </a:schemeClr>
            </a:fillRef>
            <a:effectRef idx="1">
              <a:schemeClr val="accent2">
                <a:shade val="90000"/>
                <a:hueOff val="-83344"/>
                <a:satOff val="-13822"/>
                <a:lumOff val="19244"/>
                <a:alphaOff val="0"/>
              </a:schemeClr>
            </a:effectRef>
            <a:fontRef idx="minor">
              <a:schemeClr val="lt1"/>
            </a:fontRef>
          </p:style>
        </p:sp>
        <p:sp>
          <p:nvSpPr>
            <p:cNvPr id="12" name="Right Arrow 4"/>
            <p:cNvSpPr txBox="1"/>
            <p:nvPr/>
          </p:nvSpPr>
          <p:spPr>
            <a:xfrm rot="21548800">
              <a:off x="3669584" y="2997677"/>
              <a:ext cx="1312804" cy="2538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p:txBody>
        </p:sp>
      </p:grpSp>
      <p:pic>
        <p:nvPicPr>
          <p:cNvPr id="57" name="Picture 56"/>
          <p:cNvPicPr>
            <a:picLocks noChangeAspect="1"/>
          </p:cNvPicPr>
          <p:nvPr/>
        </p:nvPicPr>
        <p:blipFill>
          <a:blip r:embed="rId8"/>
          <a:stretch>
            <a:fillRect/>
          </a:stretch>
        </p:blipFill>
        <p:spPr>
          <a:xfrm>
            <a:off x="3755095" y="4063127"/>
            <a:ext cx="4681809" cy="2223859"/>
          </a:xfrm>
          <a:prstGeom prst="rect">
            <a:avLst/>
          </a:prstGeom>
        </p:spPr>
      </p:pic>
      <p:sp>
        <p:nvSpPr>
          <p:cNvPr id="59" name="TextBox 58"/>
          <p:cNvSpPr txBox="1"/>
          <p:nvPr/>
        </p:nvSpPr>
        <p:spPr>
          <a:xfrm>
            <a:off x="3944070" y="6428898"/>
            <a:ext cx="4587241" cy="307777"/>
          </a:xfrm>
          <a:prstGeom prst="rect">
            <a:avLst/>
          </a:prstGeom>
          <a:noFill/>
        </p:spPr>
        <p:txBody>
          <a:bodyPr wrap="square" rtlCol="0">
            <a:spAutoFit/>
          </a:bodyPr>
          <a:lstStyle/>
          <a:p>
            <a:r>
              <a:rPr lang="de-CH" sz="1400" dirty="0" smtClean="0"/>
              <a:t>Source: MAP / </a:t>
            </a:r>
            <a:r>
              <a:rPr lang="de-CH" sz="1400" dirty="0" err="1" smtClean="0"/>
              <a:t>OpenMalaria</a:t>
            </a:r>
            <a:r>
              <a:rPr lang="de-CH" sz="1400" dirty="0" smtClean="0"/>
              <a:t> </a:t>
            </a:r>
            <a:r>
              <a:rPr lang="de-CH" sz="1400" dirty="0" err="1" smtClean="0"/>
              <a:t>simulations</a:t>
            </a:r>
            <a:endParaRPr lang="de-CH" sz="1400" i="1" dirty="0"/>
          </a:p>
        </p:txBody>
      </p:sp>
    </p:spTree>
    <p:extLst>
      <p:ext uri="{BB962C8B-B14F-4D97-AF65-F5344CB8AC3E}">
        <p14:creationId xmlns:p14="http://schemas.microsoft.com/office/powerpoint/2010/main" val="51316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8"/>
          <p:cNvSpPr txBox="1">
            <a:spLocks noGrp="1"/>
          </p:cNvSpPr>
          <p:nvPr>
            <p:ph type="title"/>
          </p:nvPr>
        </p:nvSpPr>
        <p:spPr>
          <a:xfrm>
            <a:off x="125976" y="110546"/>
            <a:ext cx="10850000" cy="528551"/>
          </a:xfrm>
          <a:prstGeom prst="rect">
            <a:avLst/>
          </a:prstGeom>
          <a:noFill/>
          <a:ln>
            <a:noFill/>
          </a:ln>
        </p:spPr>
        <p:txBody>
          <a:bodyPr spcFirstLastPara="1" wrap="square" lIns="0" tIns="60933" rIns="121900" bIns="60933" anchor="ctr" anchorCtr="0">
            <a:noAutofit/>
          </a:bodyPr>
          <a:lstStyle/>
          <a:p>
            <a:r>
              <a:rPr lang="en" sz="2800" b="1" dirty="0" smtClean="0">
                <a:latin typeface="+mn-lt"/>
              </a:rPr>
              <a:t>Research Objectives</a:t>
            </a:r>
            <a:endParaRPr sz="2800" b="1" dirty="0">
              <a:latin typeface="+mn-lt"/>
            </a:endParaRPr>
          </a:p>
        </p:txBody>
      </p:sp>
      <p:graphicFrame>
        <p:nvGraphicFramePr>
          <p:cNvPr id="4" name="Diagram 3"/>
          <p:cNvGraphicFramePr/>
          <p:nvPr>
            <p:extLst>
              <p:ext uri="{D42A27DB-BD31-4B8C-83A1-F6EECF244321}">
                <p14:modId xmlns:p14="http://schemas.microsoft.com/office/powerpoint/2010/main" val="2694121573"/>
              </p:ext>
            </p:extLst>
          </p:nvPr>
        </p:nvGraphicFramePr>
        <p:xfrm>
          <a:off x="0" y="719668"/>
          <a:ext cx="12192000" cy="981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ounded Rectangle 6"/>
          <p:cNvSpPr/>
          <p:nvPr/>
        </p:nvSpPr>
        <p:spPr>
          <a:xfrm>
            <a:off x="7372350" y="1781553"/>
            <a:ext cx="4554179" cy="1297859"/>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refine </a:t>
            </a:r>
            <a:r>
              <a:rPr lang="en-US" dirty="0">
                <a:solidFill>
                  <a:schemeClr val="tx1"/>
                </a:solidFill>
              </a:rPr>
              <a:t>modeling scenarios for Ghana at the </a:t>
            </a:r>
            <a:r>
              <a:rPr lang="en-US" dirty="0" smtClean="0">
                <a:solidFill>
                  <a:schemeClr val="tx1"/>
                </a:solidFill>
              </a:rPr>
              <a:t>district </a:t>
            </a:r>
            <a:r>
              <a:rPr lang="en-US" dirty="0">
                <a:solidFill>
                  <a:schemeClr val="tx1"/>
                </a:solidFill>
              </a:rPr>
              <a:t>level and define prioritization criteria for combinations of interventions</a:t>
            </a:r>
            <a:endParaRPr lang="de-CH" dirty="0">
              <a:solidFill>
                <a:schemeClr val="tx1"/>
              </a:solidFill>
            </a:endParaRPr>
          </a:p>
        </p:txBody>
      </p:sp>
      <p:pic>
        <p:nvPicPr>
          <p:cNvPr id="5" name="Picture 4"/>
          <p:cNvPicPr>
            <a:picLocks noChangeAspect="1"/>
          </p:cNvPicPr>
          <p:nvPr/>
        </p:nvPicPr>
        <p:blipFill>
          <a:blip r:embed="rId8"/>
          <a:stretch>
            <a:fillRect/>
          </a:stretch>
        </p:blipFill>
        <p:spPr>
          <a:xfrm>
            <a:off x="7088167" y="3264408"/>
            <a:ext cx="2043404" cy="3255264"/>
          </a:xfrm>
          <a:prstGeom prst="rect">
            <a:avLst/>
          </a:prstGeom>
        </p:spPr>
      </p:pic>
      <p:sp>
        <p:nvSpPr>
          <p:cNvPr id="11" name="Curved Right Arrow 10"/>
          <p:cNvSpPr/>
          <p:nvPr/>
        </p:nvSpPr>
        <p:spPr>
          <a:xfrm>
            <a:off x="6660006" y="2961208"/>
            <a:ext cx="585216" cy="941832"/>
          </a:xfrm>
          <a:prstGeom prst="curved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a:solidFill>
                <a:schemeClr val="tx1"/>
              </a:solidFill>
            </a:endParaRPr>
          </a:p>
        </p:txBody>
      </p:sp>
      <p:sp>
        <p:nvSpPr>
          <p:cNvPr id="13" name="TextBox 12"/>
          <p:cNvSpPr txBox="1"/>
          <p:nvPr/>
        </p:nvSpPr>
        <p:spPr>
          <a:xfrm>
            <a:off x="6837950" y="6515095"/>
            <a:ext cx="4587241" cy="307777"/>
          </a:xfrm>
          <a:prstGeom prst="rect">
            <a:avLst/>
          </a:prstGeom>
          <a:noFill/>
        </p:spPr>
        <p:txBody>
          <a:bodyPr wrap="square" rtlCol="0">
            <a:spAutoFit/>
          </a:bodyPr>
          <a:lstStyle/>
          <a:p>
            <a:r>
              <a:rPr lang="de-CH" sz="1400" dirty="0" smtClean="0"/>
              <a:t>Source: Ghana NMESP 2024-2028</a:t>
            </a:r>
            <a:r>
              <a:rPr lang="en-US" sz="1400" i="1" dirty="0" smtClean="0"/>
              <a:t>.</a:t>
            </a:r>
            <a:endParaRPr lang="de-CH" sz="1400" i="1" dirty="0"/>
          </a:p>
        </p:txBody>
      </p:sp>
      <p:pic>
        <p:nvPicPr>
          <p:cNvPr id="12" name="Picture 11"/>
          <p:cNvPicPr>
            <a:picLocks noChangeAspect="1"/>
          </p:cNvPicPr>
          <p:nvPr/>
        </p:nvPicPr>
        <p:blipFill>
          <a:blip r:embed="rId9"/>
          <a:stretch>
            <a:fillRect/>
          </a:stretch>
        </p:blipFill>
        <p:spPr>
          <a:xfrm>
            <a:off x="9381788" y="3535191"/>
            <a:ext cx="2705100" cy="2524125"/>
          </a:xfrm>
          <a:prstGeom prst="rect">
            <a:avLst/>
          </a:prstGeom>
        </p:spPr>
      </p:pic>
    </p:spTree>
    <p:extLst>
      <p:ext uri="{BB962C8B-B14F-4D97-AF65-F5344CB8AC3E}">
        <p14:creationId xmlns:p14="http://schemas.microsoft.com/office/powerpoint/2010/main" val="8773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76"/>
          <p:cNvSpPr txBox="1">
            <a:spLocks noGrp="1"/>
          </p:cNvSpPr>
          <p:nvPr>
            <p:ph type="title"/>
          </p:nvPr>
        </p:nvSpPr>
        <p:spPr>
          <a:xfrm>
            <a:off x="116145" y="0"/>
            <a:ext cx="10850000" cy="745200"/>
          </a:xfrm>
          <a:prstGeom prst="rect">
            <a:avLst/>
          </a:prstGeom>
          <a:noFill/>
          <a:ln>
            <a:noFill/>
          </a:ln>
        </p:spPr>
        <p:txBody>
          <a:bodyPr spcFirstLastPara="1" wrap="square" lIns="0" tIns="60933" rIns="121900" bIns="60933" anchor="ctr" anchorCtr="0">
            <a:noAutofit/>
          </a:bodyPr>
          <a:lstStyle/>
          <a:p>
            <a:r>
              <a:rPr lang="en" sz="2800" b="1" dirty="0" smtClean="0">
                <a:latin typeface="+mn-lt"/>
              </a:rPr>
              <a:t>Time Plan</a:t>
            </a:r>
            <a:endParaRPr sz="2800" b="1" dirty="0">
              <a:latin typeface="+mn-lt"/>
            </a:endParaRPr>
          </a:p>
        </p:txBody>
      </p:sp>
      <p:pic>
        <p:nvPicPr>
          <p:cNvPr id="5" name="Picture 4"/>
          <p:cNvPicPr>
            <a:picLocks noChangeAspect="1"/>
          </p:cNvPicPr>
          <p:nvPr/>
        </p:nvPicPr>
        <p:blipFill>
          <a:blip r:embed="rId3"/>
          <a:stretch>
            <a:fillRect/>
          </a:stretch>
        </p:blipFill>
        <p:spPr>
          <a:xfrm>
            <a:off x="900112" y="671512"/>
            <a:ext cx="10391775" cy="5514975"/>
          </a:xfrm>
          <a:prstGeom prst="rect">
            <a:avLst/>
          </a:prstGeom>
        </p:spPr>
      </p:pic>
    </p:spTree>
    <p:extLst>
      <p:ext uri="{BB962C8B-B14F-4D97-AF65-F5344CB8AC3E}">
        <p14:creationId xmlns:p14="http://schemas.microsoft.com/office/powerpoint/2010/main" val="1767405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Swiss_TPH_New">
      <a:dk1>
        <a:srgbClr val="000000"/>
      </a:dk1>
      <a:lt1>
        <a:srgbClr val="FFFFFF"/>
      </a:lt1>
      <a:dk2>
        <a:srgbClr val="BABCBE"/>
      </a:dk2>
      <a:lt2>
        <a:srgbClr val="717073"/>
      </a:lt2>
      <a:accent1>
        <a:srgbClr val="468AB2"/>
      </a:accent1>
      <a:accent2>
        <a:srgbClr val="BF3227"/>
      </a:accent2>
      <a:accent3>
        <a:srgbClr val="B5C751"/>
      </a:accent3>
      <a:accent4>
        <a:srgbClr val="EDCD64"/>
      </a:accent4>
      <a:accent5>
        <a:srgbClr val="868686"/>
      </a:accent5>
      <a:accent6>
        <a:srgbClr val="C5D3E5"/>
      </a:accent6>
      <a:hlink>
        <a:srgbClr val="B2C654"/>
      </a:hlink>
      <a:folHlink>
        <a:srgbClr val="EBD7A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Custom 10">
      <a:dk1>
        <a:srgbClr val="000000"/>
      </a:dk1>
      <a:lt1>
        <a:srgbClr val="EFEFF0"/>
      </a:lt1>
      <a:dk2>
        <a:srgbClr val="BABCBE"/>
      </a:dk2>
      <a:lt2>
        <a:srgbClr val="717073"/>
      </a:lt2>
      <a:accent1>
        <a:srgbClr val="222222"/>
      </a:accent1>
      <a:accent2>
        <a:srgbClr val="BF3227"/>
      </a:accent2>
      <a:accent3>
        <a:srgbClr val="468AB2"/>
      </a:accent3>
      <a:accent4>
        <a:srgbClr val="EDCD64"/>
      </a:accent4>
      <a:accent5>
        <a:srgbClr val="B5C751"/>
      </a:accent5>
      <a:accent6>
        <a:srgbClr val="868686"/>
      </a:accent6>
      <a:hlink>
        <a:srgbClr val="00344B"/>
      </a:hlink>
      <a:folHlink>
        <a:srgbClr val="7FB9C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678</Words>
  <Application>Microsoft Office PowerPoint</Application>
  <PresentationFormat>Widescreen</PresentationFormat>
  <Paragraphs>87</Paragraphs>
  <Slides>11</Slides>
  <Notes>11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11</vt:i4>
      </vt:variant>
    </vt:vector>
  </HeadingPairs>
  <TitlesOfParts>
    <vt:vector size="21" baseType="lpstr">
      <vt:lpstr>Arial</vt:lpstr>
      <vt:lpstr>Calibri</vt:lpstr>
      <vt:lpstr>Calibri Light</vt:lpstr>
      <vt:lpstr>Noto Sans Symbols</vt:lpstr>
      <vt:lpstr>NTR</vt:lpstr>
      <vt:lpstr>Palatino Linotype</vt:lpstr>
      <vt:lpstr>Times New Roman</vt:lpstr>
      <vt:lpstr>Office Theme</vt:lpstr>
      <vt:lpstr>Custom Design</vt:lpstr>
      <vt:lpstr>1_Custom Design</vt:lpstr>
      <vt:lpstr>PowerPoint Presentation</vt:lpstr>
      <vt:lpstr>Background training</vt:lpstr>
      <vt:lpstr>Malaria Prevalence in Ghana is highly heterogeneous</vt:lpstr>
      <vt:lpstr>Uncertainty in Agent-Based Model outputs stem from different sources</vt:lpstr>
      <vt:lpstr>EIR is not the only source of Parameter Uncertainty in Intervention Modeling</vt:lpstr>
      <vt:lpstr>Research Objectives</vt:lpstr>
      <vt:lpstr>Research Objectives</vt:lpstr>
      <vt:lpstr>Research Objectives</vt:lpstr>
      <vt:lpstr>Time Plan</vt:lpstr>
      <vt:lpstr>Planned Training During PhD</vt:lpstr>
      <vt:lpstr>THANK YOU</vt:lpstr>
    </vt:vector>
  </TitlesOfParts>
  <Company>Swiss TPH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Zenabu Suboi</dc:creator>
  <cp:lastModifiedBy>Zenabu Suboi</cp:lastModifiedBy>
  <cp:revision>204</cp:revision>
  <dcterms:created xsi:type="dcterms:W3CDTF">2024-07-13T23:38:13Z</dcterms:created>
  <dcterms:modified xsi:type="dcterms:W3CDTF">2024-09-02T08:47:25Z</dcterms:modified>
</cp:coreProperties>
</file>