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9E42AE6-11F9-483D-A5F8-072546E36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4C3CB55-A8F8-4B17-9ADF-819C920BF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Tableau Analysis </a:t>
            </a:r>
          </a:p>
          <a:p>
            <a:r>
              <a:rPr lang="en-US" dirty="0"/>
              <a:t>– Value ratios and proportions have been altered to protect sensitive data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ategory - Shipped GMV (USD$ Mn)">
            <a:extLst>
              <a:ext uri="{FF2B5EF4-FFF2-40B4-BE49-F238E27FC236}">
                <a16:creationId xmlns:a16="http://schemas.microsoft.com/office/drawing/2014/main" id="{8F6390ED-74DD-470D-B48A-F666882B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6675"/>
            <a:ext cx="605790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ategory-wise Shipped GMV (USD$ Mn) and Rate of Returns %">
            <a:extLst>
              <a:ext uri="{FF2B5EF4-FFF2-40B4-BE49-F238E27FC236}">
                <a16:creationId xmlns:a16="http://schemas.microsoft.com/office/drawing/2014/main" id="{4B9B370F-AE20-47F3-81C4-0D79759F2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118" y="0"/>
            <a:ext cx="5573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rders shipped per day (Mn)">
            <a:extLst>
              <a:ext uri="{FF2B5EF4-FFF2-40B4-BE49-F238E27FC236}">
                <a16:creationId xmlns:a16="http://schemas.microsoft.com/office/drawing/2014/main" id="{62AF4961-AE50-4C85-84BD-4F847BD1A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002" y="0"/>
            <a:ext cx="5679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1">
            <a:extLst>
              <a:ext uri="{FF2B5EF4-FFF2-40B4-BE49-F238E27FC236}">
                <a16:creationId xmlns:a16="http://schemas.microsoft.com/office/drawing/2014/main" id="{290BB89E-6712-4B60-B04A-43B4DA0D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2">
            <a:extLst>
              <a:ext uri="{FF2B5EF4-FFF2-40B4-BE49-F238E27FC236}">
                <a16:creationId xmlns:a16="http://schemas.microsoft.com/office/drawing/2014/main" id="{00695F39-3629-4CDE-B333-1F93AD770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Amazon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</dc:title>
  <dc:creator/>
  <cp:lastModifiedBy>Aashay Zende</cp:lastModifiedBy>
  <cp:revision>1</cp:revision>
  <dcterms:created xsi:type="dcterms:W3CDTF">2024-03-19T13:38:46Z</dcterms:created>
  <dcterms:modified xsi:type="dcterms:W3CDTF">2024-03-19T13:44:37Z</dcterms:modified>
</cp:coreProperties>
</file>