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E42AE6-11F9-483D-A5F8-072546E36C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C3CB55-A8F8-4B17-9ADF-819C920BF3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3/19/24 9:38:45 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- Shipped GMV (USD$ Mn)" id="2" name="slide2">
            <a:extLst>
              <a:ext uri="{FF2B5EF4-FFF2-40B4-BE49-F238E27FC236}">
                <a16:creationId xmlns:a16="http://schemas.microsoft.com/office/drawing/2014/main" id="{8F6390ED-74DD-470D-B48A-F666882B6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6675"/>
            <a:ext cx="60579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-wise Shipped GMV (USD$ Mn) and Rate of Returns %" id="3" name="slide3">
            <a:extLst>
              <a:ext uri="{FF2B5EF4-FFF2-40B4-BE49-F238E27FC236}">
                <a16:creationId xmlns:a16="http://schemas.microsoft.com/office/drawing/2014/main" id="{4B9B370F-AE20-47F3-81C4-0D79759F2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18" y="0"/>
            <a:ext cx="557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shipped per day (Mn)" id="4" name="slide4">
            <a:extLst>
              <a:ext uri="{FF2B5EF4-FFF2-40B4-BE49-F238E27FC236}">
                <a16:creationId xmlns:a16="http://schemas.microsoft.com/office/drawing/2014/main" id="{62AF4961-AE50-4C85-84BD-4F847BD1A6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02" y="0"/>
            <a:ext cx="5679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290BB89E-6712-4B60-B04A-43B4DA0D20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00695F39-3629-4CDE-B333-1F93AD7706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2024-03-19T13:38:46Z</dcterms:created>
  <dcterms:modified xsi:type="dcterms:W3CDTF">2024-03-19T13:38:46Z</dcterms:modified>
</cp:coreProperties>
</file>