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9528" autoAdjust="0"/>
  </p:normalViewPr>
  <p:slideViewPr>
    <p:cSldViewPr>
      <p:cViewPr varScale="1">
        <p:scale>
          <a:sx n="75" d="100"/>
          <a:sy n="75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FE9F7-5FDD-40D8-B4B7-CDD14A4E3B16}" type="datetimeFigureOut">
              <a:rPr lang="nl-BE" smtClean="0"/>
              <a:t>9/10/2008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EDBC2-E4AF-4493-8E02-4010DC5B5CB7}" type="slidenum">
              <a:rPr lang="nl-BE" smtClean="0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Office-thema</vt:lpstr>
      <vt:lpstr>Title 1</vt:lpstr>
      <vt:lpstr>First slide title</vt:lpstr>
      <vt:lpstr>Second slide title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document</dc:title>
  <dc:subject/>
  <dc:creator>Maarten Balliauw</dc:creator>
  <cp:keywords/>
  <dc:description>This is a test document which can be used to demonstrate something.</dc:description>
  <cp:lastModifiedBy>DCA</cp:lastModifiedBy>
  <cp:revision>11</cp:revision>
  <dcterms:created xsi:type="dcterms:W3CDTF">2008-01-09T11:01:00Z</dcterms:created>
  <dcterms:modified xsi:type="dcterms:W3CDTF">2008-10-09T07:23:42Z</dcterms:modified>
</cp:coreProperties>
</file>