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267" r:id="rId3"/>
    <p:sldId id="269" r:id="rId4"/>
    <p:sldId id="270" r:id="rId5"/>
    <p:sldId id="271" r:id="rId6"/>
    <p:sldId id="256" r:id="rId7"/>
    <p:sldId id="263" r:id="rId8"/>
    <p:sldId id="257" r:id="rId9"/>
    <p:sldId id="264" r:id="rId10"/>
    <p:sldId id="265" r:id="rId11"/>
    <p:sldId id="266" r:id="rId12"/>
    <p:sldId id="258" r:id="rId13"/>
    <p:sldId id="272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02008F0-6C61-458D-B64C-E93FE1835BB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code_here/App/index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170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/>
          <p:nvPr/>
        </p:nvPicPr>
        <p:blipFill rotWithShape="1">
          <a:blip r:embed="rId2"/>
          <a:srcRect b="77168"/>
          <a:stretch/>
        </p:blipFill>
        <p:spPr>
          <a:xfrm>
            <a:off x="-1" y="299743"/>
            <a:ext cx="10080625" cy="50710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826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/>
          <p:nvPr/>
        </p:nvPicPr>
        <p:blipFill rotWithShape="1">
          <a:blip r:embed="rId2"/>
          <a:srcRect b="84886"/>
          <a:stretch/>
        </p:blipFill>
        <p:spPr>
          <a:xfrm>
            <a:off x="-7756" y="1154292"/>
            <a:ext cx="10096135" cy="33619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4554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0" y="1049337"/>
            <a:ext cx="10075452" cy="357187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60424-BCE3-4D85-A350-7DE3829CBBCE}"/>
              </a:ext>
            </a:extLst>
          </p:cNvPr>
          <p:cNvSpPr txBox="1"/>
          <p:nvPr/>
        </p:nvSpPr>
        <p:spPr>
          <a:xfrm>
            <a:off x="2174784" y="2235110"/>
            <a:ext cx="5731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{REST API}</a:t>
            </a:r>
          </a:p>
        </p:txBody>
      </p:sp>
    </p:spTree>
    <p:extLst>
      <p:ext uri="{BB962C8B-B14F-4D97-AF65-F5344CB8AC3E}">
        <p14:creationId xmlns:p14="http://schemas.microsoft.com/office/powerpoint/2010/main" val="3488139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CF9C44-40DB-460C-A2D2-7587BECE986C}"/>
              </a:ext>
            </a:extLst>
          </p:cNvPr>
          <p:cNvSpPr/>
          <p:nvPr/>
        </p:nvSpPr>
        <p:spPr>
          <a:xfrm>
            <a:off x="1407820" y="3953629"/>
            <a:ext cx="7443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https://console.firebase.google.com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C4FF0-9982-41F6-9BED-CDEFF55B2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37" y="1079579"/>
            <a:ext cx="6678930" cy="22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3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7C6F81-B83E-41EC-8278-B955D0D5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EF064A-2B84-48B6-85D5-A22193825C77}"/>
              </a:ext>
            </a:extLst>
          </p:cNvPr>
          <p:cNvSpPr/>
          <p:nvPr/>
        </p:nvSpPr>
        <p:spPr>
          <a:xfrm>
            <a:off x="2752725" y="2092894"/>
            <a:ext cx="1533526" cy="1061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BA19E2-1C4C-41C6-AB8C-1A42B04B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C3A4EB-A859-4EEB-A6D9-B54FD4932593}"/>
              </a:ext>
            </a:extLst>
          </p:cNvPr>
          <p:cNvSpPr/>
          <p:nvPr/>
        </p:nvSpPr>
        <p:spPr>
          <a:xfrm>
            <a:off x="3547744" y="901700"/>
            <a:ext cx="2938781" cy="3867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35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F0BAC7-CDF0-458E-B733-74D1C5DB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4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3B93-E2C1-41E0-B016-27663242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30CB7-739F-4079-BB66-35B2136A4C5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C2D68-0783-4B8A-84C3-FA85DAAC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50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59E5-1D4F-4682-ABB1-6C6DFB12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62503-B948-48EA-AD91-87323C5994A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774C7-8389-42F6-BE36-4688387EE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5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A19184-82C2-4DAA-9231-0D4195FA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" y="38100"/>
            <a:ext cx="3323168" cy="5322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64D194-337C-4F0A-84D9-20C28066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55" y="223211"/>
            <a:ext cx="6449483" cy="175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1917B8-FB69-41D6-B29D-6C69A1F63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355" y="2239976"/>
            <a:ext cx="6449483" cy="327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12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0F5B-DEA3-467D-8238-2FA240E4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954AB-D1D2-4518-8231-198B4F25D4E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7A90A-8192-4950-AD40-518FBCC1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CB3BF7-5EBF-4E2E-AB8C-031B7425A535}"/>
              </a:ext>
            </a:extLst>
          </p:cNvPr>
          <p:cNvSpPr/>
          <p:nvPr/>
        </p:nvSpPr>
        <p:spPr>
          <a:xfrm>
            <a:off x="1128394" y="577850"/>
            <a:ext cx="2938781" cy="669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1735F-3962-4C9B-8295-8955292DD35B}"/>
              </a:ext>
            </a:extLst>
          </p:cNvPr>
          <p:cNvSpPr/>
          <p:nvPr/>
        </p:nvSpPr>
        <p:spPr>
          <a:xfrm>
            <a:off x="4805044" y="2300795"/>
            <a:ext cx="2938781" cy="2043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2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9B7A-0E50-4607-A56E-E27EBCF0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4B84F-8508-4C78-9866-3CCCED707B7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09A64-18E9-4399-B01C-B944BAAB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2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2152-96BC-4100-8E93-91891FE7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E3802-DE4E-4BBB-897A-DA2260D62625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AF8A2-D4F4-42B6-82FA-5880D02E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95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147F-1211-4647-A530-910E8D1E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C3203-B90F-4BD9-A81C-FB08DDAF6E1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DB580-7338-43CC-8CF9-A61ED8FBF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79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B7AF-A706-430E-82BF-97444C2E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8237C-7A0A-4E71-B9BA-8E8A0821FE5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E06D0-ADD9-40A1-A661-D126A7EE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2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61EF-AC54-4C75-9D2F-B2B19AA8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42CE8-99A3-4CC9-A111-4C3C1D87BA9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0B5BF-1878-4FE3-817D-0ABE3669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6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3D5DA-F930-4E0B-990C-E881DE86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61" y="142874"/>
            <a:ext cx="6899823" cy="1876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35D52-85B2-4FE7-B19C-02AC08ABF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61" y="2201862"/>
            <a:ext cx="6899823" cy="3325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76C717-C04A-4B20-AABD-B5E3682A8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" y="130175"/>
            <a:ext cx="2846388" cy="53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0B656E-5E4C-496B-AC7A-494C23DD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0"/>
            <a:ext cx="2855913" cy="5391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301564-BB90-43C7-AE79-76BED551A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2" y="172203"/>
            <a:ext cx="5192712" cy="5326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BC7683-E263-4B59-80D6-810DC406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061" y="172203"/>
            <a:ext cx="3467082" cy="53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file"/>
            <a:extLst>
              <a:ext uri="{FF2B5EF4-FFF2-40B4-BE49-F238E27FC236}">
                <a16:creationId xmlns:a16="http://schemas.microsoft.com/office/drawing/2014/main" id="{518CCA85-1BAA-4A1A-96B8-CC0B4C073B6B}"/>
              </a:ext>
            </a:extLst>
          </p:cNvPr>
          <p:cNvSpPr/>
          <p:nvPr/>
        </p:nvSpPr>
        <p:spPr>
          <a:xfrm>
            <a:off x="3047999" y="2028825"/>
            <a:ext cx="3740085" cy="13144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RUN HERE</a:t>
            </a:r>
          </a:p>
        </p:txBody>
      </p:sp>
    </p:spTree>
    <p:extLst>
      <p:ext uri="{BB962C8B-B14F-4D97-AF65-F5344CB8AC3E}">
        <p14:creationId xmlns:p14="http://schemas.microsoft.com/office/powerpoint/2010/main" val="92778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r="1415"/>
          <a:stretch/>
        </p:blipFill>
        <p:spPr>
          <a:xfrm>
            <a:off x="1314000" y="0"/>
            <a:ext cx="7738560" cy="566964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77CEC9-E4B4-4C0E-B121-96C017B25B68}"/>
              </a:ext>
            </a:extLst>
          </p:cNvPr>
          <p:cNvSpPr/>
          <p:nvPr/>
        </p:nvSpPr>
        <p:spPr>
          <a:xfrm>
            <a:off x="3167043" y="3481189"/>
            <a:ext cx="3746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192.168.234.88/share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 rotWithShape="1">
          <a:blip r:embed="rId2"/>
          <a:srcRect b="78328"/>
          <a:stretch/>
        </p:blipFill>
        <p:spPr>
          <a:xfrm>
            <a:off x="0" y="444500"/>
            <a:ext cx="10120238" cy="483235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940CCA-97E0-4D3A-85C9-676F8AFE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" y="1343660"/>
            <a:ext cx="8685493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16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 rotWithShape="1">
          <a:blip r:embed="rId2"/>
          <a:srcRect b="80240"/>
          <a:stretch/>
        </p:blipFill>
        <p:spPr>
          <a:xfrm>
            <a:off x="0" y="639762"/>
            <a:ext cx="10085812" cy="439102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/>
          <p:nvPr/>
        </p:nvPicPr>
        <p:blipFill rotWithShape="1">
          <a:blip r:embed="rId2"/>
          <a:srcRect b="44240"/>
          <a:stretch/>
        </p:blipFill>
        <p:spPr>
          <a:xfrm>
            <a:off x="2447925" y="1820"/>
            <a:ext cx="4614182" cy="56687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92856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18</Words>
  <Application>Microsoft Office PowerPoint</Application>
  <PresentationFormat>Custom</PresentationFormat>
  <Paragraphs>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Zendi Iklima</cp:lastModifiedBy>
  <cp:revision>52</cp:revision>
  <dcterms:created xsi:type="dcterms:W3CDTF">2019-04-12T00:47:26Z</dcterms:created>
  <dcterms:modified xsi:type="dcterms:W3CDTF">2019-05-21T04:22:20Z</dcterms:modified>
  <dc:language>en-US</dc:language>
</cp:coreProperties>
</file>