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6" r:id="rId2"/>
    <p:sldId id="348" r:id="rId3"/>
    <p:sldId id="363" r:id="rId4"/>
    <p:sldId id="350" r:id="rId5"/>
    <p:sldId id="349" r:id="rId6"/>
    <p:sldId id="365" r:id="rId7"/>
    <p:sldId id="364" r:id="rId8"/>
    <p:sldId id="35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8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10/06/2019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center.heroku.com/articles/heroku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Hosting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B1A1527-A445-404A-8D6E-BE21D33E3179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12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the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E5A79-299A-4125-BA62-240A8103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216602"/>
            <a:ext cx="4924987" cy="139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23291-F0A0-4631-ADE1-B70E3ADC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4419600"/>
            <a:ext cx="50863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CB102-7550-4605-8080-DAE9485FC253}"/>
              </a:ext>
            </a:extLst>
          </p:cNvPr>
          <p:cNvSpPr txBox="1"/>
          <p:nvPr/>
        </p:nvSpPr>
        <p:spPr>
          <a:xfrm>
            <a:off x="2743200" y="2678987"/>
            <a:ext cx="351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sure in </a:t>
            </a:r>
            <a:r>
              <a:rPr lang="en-US" sz="2400" b="1" dirty="0" err="1"/>
              <a:t>package.json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DD88-4CAE-4C1A-B3B8-59AE78CE87D2}"/>
              </a:ext>
            </a:extLst>
          </p:cNvPr>
          <p:cNvSpPr txBox="1"/>
          <p:nvPr/>
        </p:nvSpPr>
        <p:spPr>
          <a:xfrm>
            <a:off x="2444398" y="5493692"/>
            <a:ext cx="425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new file named </a:t>
            </a:r>
            <a:r>
              <a:rPr lang="en-US" sz="2400" b="1" dirty="0" err="1"/>
              <a:t>Procfile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24691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A1750-D0C0-4792-8C26-53B44DF6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523929"/>
            <a:ext cx="8305800" cy="4126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4280CD-6384-4674-9E51-A464A51892F0}"/>
              </a:ext>
            </a:extLst>
          </p:cNvPr>
          <p:cNvSpPr/>
          <p:nvPr/>
        </p:nvSpPr>
        <p:spPr>
          <a:xfrm>
            <a:off x="3048000" y="6123838"/>
            <a:ext cx="265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https://www.heroku.com/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42857-5B5C-465A-B450-75C1E975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77389"/>
            <a:ext cx="8458200" cy="3941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C811B-219F-4F94-A6EB-E1B96503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" y="1391320"/>
            <a:ext cx="8458200" cy="490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1FFFE-DDE3-4EA8-8C15-FBE5A2926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666951"/>
            <a:ext cx="8458200" cy="426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FD44B-B917-46B7-B703-F835B69B3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725359"/>
            <a:ext cx="7038975" cy="421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5E4C1A-106B-4AEB-A174-4C24FC8E3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18" y="1287343"/>
            <a:ext cx="8488218" cy="5121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4007F-E55F-41F6-B11E-8B137DD4E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28" y="1192402"/>
            <a:ext cx="8472054" cy="514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CE6DA9-9C92-40F5-A9B9-2F76AEC85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628" y="2667000"/>
            <a:ext cx="866015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24691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280CD-6384-4674-9E51-A464A51892F0}"/>
              </a:ext>
            </a:extLst>
          </p:cNvPr>
          <p:cNvSpPr/>
          <p:nvPr/>
        </p:nvSpPr>
        <p:spPr>
          <a:xfrm>
            <a:off x="2151680" y="6096000"/>
            <a:ext cx="478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https://devcenter.heroku.com/articles/heroku-cli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637D2-25C9-4E2F-A7DB-D5F27168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" y="1493031"/>
            <a:ext cx="8638309" cy="433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D55F4-5869-49C2-8398-8B89FA80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0" y="1177636"/>
            <a:ext cx="4725770" cy="49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command prompt / terminal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C1A7-6989-46E8-9918-6C93D83D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1610293"/>
            <a:ext cx="8651524" cy="761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B679F-AB2A-4EFF-A222-E76A56E8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2" y="2437466"/>
            <a:ext cx="8662988" cy="104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E4A7B-558A-4F81-81BA-926966B9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2" y="3566212"/>
            <a:ext cx="8662988" cy="220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F3FC9-BE26-4A41-82EC-69FD2C20A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39" y="3657600"/>
            <a:ext cx="8613921" cy="19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EF80D-B60B-4470-AD0C-7C959DE4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43000"/>
            <a:ext cx="8610600" cy="5493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5015E-E0B4-43A3-82F3-7C7D7E59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61" y="2667000"/>
            <a:ext cx="738907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Remoting &amp; </a:t>
            </a:r>
            <a:r>
              <a:rPr lang="en-US" dirty="0" err="1"/>
              <a:t>Commiting</a:t>
            </a:r>
            <a:r>
              <a:rPr lang="en-US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924EA-121E-4D1E-96EE-8EE9C941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8" y="1192402"/>
            <a:ext cx="8472054" cy="5147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F489AF-D7E8-492A-B464-CB14FC40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3" y="1224729"/>
            <a:ext cx="6698814" cy="2007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5D18D-0953-4323-AB80-44C9458A3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733800"/>
            <a:ext cx="728582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61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524</cp:revision>
  <dcterms:created xsi:type="dcterms:W3CDTF">2013-02-08T01:55:00Z</dcterms:created>
  <dcterms:modified xsi:type="dcterms:W3CDTF">2019-06-10T03:34:02Z</dcterms:modified>
</cp:coreProperties>
</file>