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6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55"/>
    <a:srgbClr val="0000FF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8" autoAdjust="0"/>
  </p:normalViewPr>
  <p:slideViewPr>
    <p:cSldViewPr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25/03/2019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Math </a:t>
            </a:r>
            <a:r>
              <a:rPr lang="en-US" altLang="en-US" sz="4000" b="1"/>
              <a:t>and Function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16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Baskerville Old Face</vt:lpstr>
      <vt:lpstr>Calibri</vt:lpstr>
      <vt:lpstr>Impact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478</cp:revision>
  <dcterms:created xsi:type="dcterms:W3CDTF">2013-02-08T01:55:00Z</dcterms:created>
  <dcterms:modified xsi:type="dcterms:W3CDTF">2019-03-25T10:14:17Z</dcterms:modified>
</cp:coreProperties>
</file>