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46" r:id="rId2"/>
    <p:sldId id="369" r:id="rId3"/>
    <p:sldId id="370" r:id="rId4"/>
    <p:sldId id="347" r:id="rId5"/>
    <p:sldId id="348" r:id="rId6"/>
    <p:sldId id="354" r:id="rId7"/>
    <p:sldId id="355" r:id="rId8"/>
    <p:sldId id="356" r:id="rId9"/>
    <p:sldId id="363" r:id="rId10"/>
    <p:sldId id="364" r:id="rId11"/>
    <p:sldId id="365" r:id="rId12"/>
    <p:sldId id="357" r:id="rId13"/>
    <p:sldId id="358" r:id="rId14"/>
    <p:sldId id="26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00"/>
    <a:srgbClr val="990055"/>
    <a:srgbClr val="0000FF"/>
    <a:srgbClr val="4B4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18" autoAdjust="0"/>
  </p:normalViewPr>
  <p:slideViewPr>
    <p:cSldViewPr>
      <p:cViewPr varScale="1">
        <p:scale>
          <a:sx n="104" d="100"/>
          <a:sy n="104" d="100"/>
        </p:scale>
        <p:origin x="174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E7FAE-22AD-49BB-86F5-047CE39CD866}" type="datetimeFigureOut">
              <a:rPr lang="id-ID" smtClean="0"/>
              <a:pPr/>
              <a:t>18/06/2019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C0349-B7A6-45EE-83DA-061AFE286935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10532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2133600" y="1143000"/>
            <a:ext cx="6705600" cy="18288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5000" b="0" spc="-7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rial" pitchFamily="34" charset="0"/>
              </a:defRPr>
            </a:lvl1pPr>
            <a:lvl2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2pPr>
            <a:lvl3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3pPr>
            <a:lvl4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4pPr>
            <a:lvl5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Masukkan Nama Mata Kuliah Disini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2133600" y="2895600"/>
            <a:ext cx="6705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 spc="0" baseline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Diisi dengan Pokok Bahasan dari modul pertemuan yang akan disampaikan pada perkuliahan 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2133600" y="4038600"/>
            <a:ext cx="6705600" cy="457200"/>
          </a:xfrm>
          <a:prstGeom prst="rect">
            <a:avLst/>
          </a:prstGeom>
        </p:spPr>
        <p:txBody>
          <a:bodyPr anchor="ctr" anchorCtr="0"/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Disini diisi dengan Nama Dosen beserta Gelar</a:t>
            </a: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8" hasCustomPrompt="1"/>
          </p:nvPr>
        </p:nvSpPr>
        <p:spPr>
          <a:xfrm>
            <a:off x="2238375" y="4572000"/>
            <a:ext cx="1295400" cy="1600200"/>
          </a:xfrm>
          <a:prstGeom prst="round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1500" b="1" baseline="0">
                <a:solidFill>
                  <a:schemeClr val="bg1"/>
                </a:solidFill>
                <a:sym typeface="Wingdings" pitchFamily="2" charset="2"/>
              </a:defRPr>
            </a:lvl1pPr>
          </a:lstStyle>
          <a:p>
            <a:r>
              <a:rPr lang="en-US"/>
              <a:t>Letakkan foto Terbaik anda disini 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9" hasCustomPrompt="1"/>
          </p:nvPr>
        </p:nvSpPr>
        <p:spPr>
          <a:xfrm>
            <a:off x="-76200" y="2209800"/>
            <a:ext cx="1981200" cy="2057400"/>
          </a:xfrm>
          <a:prstGeom prst="rect">
            <a:avLst/>
          </a:prstGeom>
        </p:spPr>
        <p:txBody>
          <a:bodyPr/>
          <a:lstStyle>
            <a:lvl1pPr algn="r">
              <a:buNone/>
              <a:defRPr sz="1300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29" name="Picture 28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066800" y="1556004"/>
            <a:ext cx="642816" cy="501396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228600" y="2209800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spc="0" baseline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Modul ke: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-228600" y="39624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Fakultas</a:t>
            </a:r>
          </a:p>
        </p:txBody>
      </p:sp>
      <p:sp>
        <p:nvSpPr>
          <p:cNvPr id="32" name="TextBox 31"/>
          <p:cNvSpPr txBox="1"/>
          <p:nvPr userDrawn="1"/>
        </p:nvSpPr>
        <p:spPr>
          <a:xfrm>
            <a:off x="-228600" y="48006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Program Studi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20" hasCustomPrompt="1"/>
          </p:nvPr>
        </p:nvSpPr>
        <p:spPr>
          <a:xfrm>
            <a:off x="76200" y="4114800"/>
            <a:ext cx="1752600" cy="4572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DIISI DENGAN FAKULTAS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 hasCustomPrompt="1"/>
          </p:nvPr>
        </p:nvSpPr>
        <p:spPr>
          <a:xfrm>
            <a:off x="0" y="4953000"/>
            <a:ext cx="1828800" cy="6096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Program</a:t>
            </a:r>
          </a:p>
          <a:p>
            <a:pPr lvl="0"/>
            <a:r>
              <a:rPr lang="en-US"/>
              <a:t>Studi</a:t>
            </a:r>
          </a:p>
        </p:txBody>
      </p:sp>
      <p:cxnSp>
        <p:nvCxnSpPr>
          <p:cNvPr id="38" name="Straight Connector 37"/>
          <p:cNvCxnSpPr/>
          <p:nvPr userDrawn="1"/>
        </p:nvCxnSpPr>
        <p:spPr>
          <a:xfrm rot="5400000">
            <a:off x="-228600" y="3429000"/>
            <a:ext cx="4495800" cy="7620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8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/>
      <p:bldP spid="30" grpId="1"/>
      <p:bldP spid="30" grpId="2"/>
      <p:bldP spid="31" grpId="0"/>
      <p:bldP spid="31" grpId="1"/>
      <p:bldP spid="31" grpId="2"/>
      <p:bldP spid="32" grpId="0"/>
      <p:bldP spid="32" grpId="1"/>
      <p:bldP spid="32" grpId="2"/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 flipH="1">
            <a:off x="838200" y="0"/>
            <a:ext cx="8305800" cy="6858000"/>
          </a:xfrm>
          <a:prstGeom prst="rect">
            <a:avLst/>
          </a:prstGeom>
          <a:noFill/>
          <a:effectLst/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" y="152400"/>
            <a:ext cx="7239000" cy="762000"/>
          </a:xfrm>
          <a:prstGeom prst="rect">
            <a:avLst/>
          </a:prstGeom>
        </p:spPr>
        <p:txBody>
          <a:bodyPr/>
          <a:lstStyle>
            <a:lvl1pPr>
              <a:buNone/>
              <a:defRPr sz="4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defRPr>
            </a:lvl1pPr>
          </a:lstStyle>
          <a:p>
            <a:pPr lvl="0"/>
            <a:r>
              <a:rPr lang="en-US"/>
              <a:t>Diisi dengan Judul</a:t>
            </a:r>
          </a:p>
        </p:txBody>
      </p:sp>
      <p:pic>
        <p:nvPicPr>
          <p:cNvPr id="12" name="Picture 11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8458200" y="152400"/>
            <a:ext cx="499450" cy="389571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152400" y="838200"/>
            <a:ext cx="7571509" cy="4453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305800" cy="480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200400"/>
            <a:ext cx="8229600" cy="13716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5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rial" pitchFamily="34" charset="0"/>
              </a:defRPr>
            </a:lvl1pPr>
          </a:lstStyle>
          <a:p>
            <a:pPr lvl="0"/>
            <a:r>
              <a:rPr lang="en-US"/>
              <a:t>Sub Pokok Bahasan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4491347"/>
            <a:ext cx="7571509" cy="4453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520046"/>
            <a:ext cx="7467600" cy="432953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Diisi dengan Nama Mata Kuliah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953000"/>
            <a:ext cx="7467600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Pokok Bahasan Modul dari Pertemuan</a:t>
            </a:r>
          </a:p>
        </p:txBody>
      </p:sp>
      <p:pic>
        <p:nvPicPr>
          <p:cNvPr id="16" name="Picture 15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52400" y="152400"/>
            <a:ext cx="499450" cy="389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nut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981200" y="2998113"/>
            <a:ext cx="5181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Terima</a:t>
            </a:r>
            <a:r>
              <a:rPr lang="en-US" sz="5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Kasih</a:t>
            </a:r>
            <a:endParaRPr lang="en-US" sz="500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247900" y="3886200"/>
            <a:ext cx="4648200" cy="5334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Diisi dengan Nama Dosen beserta Gelar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967346" y="3781300"/>
            <a:ext cx="5209309" cy="1588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7" name="Picture 16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52400" y="152400"/>
            <a:ext cx="499450" cy="389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2" grpId="0" build="p">
        <p:tmplLst>
          <p:tmpl lvl="1">
            <p:tnLst>
              <p:par>
                <p:cTn presetID="10" presetClass="exit" presetSubtype="0" fill="hold" nodeType="withEffect">
                  <p:stCondLst>
                    <p:cond delay="1500"/>
                  </p:stCondLst>
                  <p:childTnLst>
                    <p:animEffect transition="out" filter="fade">
                      <p:cBhvr>
                        <p:cTn dur="2000"/>
                        <p:tgtEl>
                          <p:spTgt spid="12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1999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okumen Mercu\Pindahan\Data2 PPBA\Template PPT 2013\background.jpg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D1F1FC-B0B6-401C-977A-D16D580DCB0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198370" y="1215393"/>
            <a:ext cx="6705600" cy="1828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6600" b="1" dirty="0"/>
              <a:t>Computer Programming Adv</a:t>
            </a:r>
          </a:p>
        </p:txBody>
      </p:sp>
      <p:sp>
        <p:nvSpPr>
          <p:cNvPr id="6147" name="Text Placeholder 3">
            <a:extLst>
              <a:ext uri="{FF2B5EF4-FFF2-40B4-BE49-F238E27FC236}">
                <a16:creationId xmlns:a16="http://schemas.microsoft.com/office/drawing/2014/main" id="{B7564EC0-2365-4D84-B90A-4EB210FEEC8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 bwMode="auto">
          <a:xfrm>
            <a:off x="2198370" y="4367212"/>
            <a:ext cx="5626100" cy="1781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z="4000" b="1" dirty="0"/>
              <a:t>REST API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4000" b="1" dirty="0"/>
              <a:t>CRUD</a:t>
            </a:r>
            <a:endParaRPr lang="en-US" altLang="en-US" dirty="0"/>
          </a:p>
        </p:txBody>
      </p:sp>
      <p:sp>
        <p:nvSpPr>
          <p:cNvPr id="6148" name="Text Placeholder 6">
            <a:extLst>
              <a:ext uri="{FF2B5EF4-FFF2-40B4-BE49-F238E27FC236}">
                <a16:creationId xmlns:a16="http://schemas.microsoft.com/office/drawing/2014/main" id="{4F9FC81D-0622-49BE-8F6B-5601B6E20C7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TEKNIK</a:t>
            </a:r>
          </a:p>
        </p:txBody>
      </p:sp>
      <p:sp>
        <p:nvSpPr>
          <p:cNvPr id="6149" name="Text Placeholder 7">
            <a:extLst>
              <a:ext uri="{FF2B5EF4-FFF2-40B4-BE49-F238E27FC236}">
                <a16:creationId xmlns:a16="http://schemas.microsoft.com/office/drawing/2014/main" id="{482F722A-77D8-4959-856E-06EF3B05E38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Teknik Elektro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57C8EFF-08F9-48AD-BDCA-35285AE3D606}"/>
              </a:ext>
            </a:extLst>
          </p:cNvPr>
          <p:cNvSpPr txBox="1">
            <a:spLocks/>
          </p:cNvSpPr>
          <p:nvPr/>
        </p:nvSpPr>
        <p:spPr bwMode="auto">
          <a:xfrm>
            <a:off x="251575" y="2555298"/>
            <a:ext cx="562610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6600" b="1" dirty="0"/>
              <a:t>06</a:t>
            </a:r>
            <a:endParaRPr lang="en-US" altLang="en-US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BA3967-673A-4F45-B3A8-D6C82F65BF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6CE252-CB60-4E72-B3A5-E9C309B9B204}"/>
              </a:ext>
            </a:extLst>
          </p:cNvPr>
          <p:cNvSpPr/>
          <p:nvPr/>
        </p:nvSpPr>
        <p:spPr>
          <a:xfrm>
            <a:off x="152400" y="990600"/>
            <a:ext cx="8839200" cy="571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B6EC5C-6771-4B0B-ADEC-5796B5BB5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52525"/>
            <a:ext cx="2971800" cy="54635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BA3A10-4880-49AA-87A8-81A0360DF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950" y="1152525"/>
            <a:ext cx="5505450" cy="29569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EF455-7DEC-43F3-8472-48A3BA7AB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9951" y="4152900"/>
            <a:ext cx="4591050" cy="246641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DFBF378-F438-41BD-947B-D8AE488343FE}"/>
              </a:ext>
            </a:extLst>
          </p:cNvPr>
          <p:cNvSpPr/>
          <p:nvPr/>
        </p:nvSpPr>
        <p:spPr>
          <a:xfrm>
            <a:off x="619125" y="2209800"/>
            <a:ext cx="2657475" cy="3571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85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BA3967-673A-4F45-B3A8-D6C82F65BF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6CE252-CB60-4E72-B3A5-E9C309B9B204}"/>
              </a:ext>
            </a:extLst>
          </p:cNvPr>
          <p:cNvSpPr/>
          <p:nvPr/>
        </p:nvSpPr>
        <p:spPr>
          <a:xfrm>
            <a:off x="152400" y="990600"/>
            <a:ext cx="8839200" cy="571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B6EC5C-6771-4B0B-ADEC-5796B5BB5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52525"/>
            <a:ext cx="2971800" cy="54635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3447C9-DABE-4251-8300-6D9C17FC1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475" y="1162050"/>
            <a:ext cx="3543300" cy="37909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4FA91AA-0D85-4428-B207-ED1461F2DF3F}"/>
              </a:ext>
            </a:extLst>
          </p:cNvPr>
          <p:cNvSpPr/>
          <p:nvPr/>
        </p:nvSpPr>
        <p:spPr>
          <a:xfrm>
            <a:off x="619125" y="2209800"/>
            <a:ext cx="2657475" cy="3571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31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BA3967-673A-4F45-B3A8-D6C82F65BF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6CE252-CB60-4E72-B3A5-E9C309B9B204}"/>
              </a:ext>
            </a:extLst>
          </p:cNvPr>
          <p:cNvSpPr/>
          <p:nvPr/>
        </p:nvSpPr>
        <p:spPr>
          <a:xfrm>
            <a:off x="152400" y="990600"/>
            <a:ext cx="8839200" cy="571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3EBE16-4332-4C66-B060-F2C297B62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43000"/>
            <a:ext cx="2762250" cy="5153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7CA485-3767-42F7-93DC-4EC3419E8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025" y="1143000"/>
            <a:ext cx="4705350" cy="27336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00142DD-19AD-432C-A3C6-DB11560A21B2}"/>
              </a:ext>
            </a:extLst>
          </p:cNvPr>
          <p:cNvSpPr/>
          <p:nvPr/>
        </p:nvSpPr>
        <p:spPr>
          <a:xfrm>
            <a:off x="533401" y="2286000"/>
            <a:ext cx="2514600" cy="3571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07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BA3967-673A-4F45-B3A8-D6C82F65BF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6CE252-CB60-4E72-B3A5-E9C309B9B204}"/>
              </a:ext>
            </a:extLst>
          </p:cNvPr>
          <p:cNvSpPr/>
          <p:nvPr/>
        </p:nvSpPr>
        <p:spPr>
          <a:xfrm>
            <a:off x="152400" y="990600"/>
            <a:ext cx="8839200" cy="571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544161-4DC2-476B-88CE-F2D22556E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946" y="2038257"/>
            <a:ext cx="4026107" cy="361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470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Zendi Iklima ST, </a:t>
            </a:r>
            <a:r>
              <a:rPr lang="en-US" dirty="0" err="1"/>
              <a:t>SKom</a:t>
            </a:r>
            <a:r>
              <a:rPr lang="en-US" dirty="0"/>
              <a:t>, MSc</a:t>
            </a:r>
          </a:p>
        </p:txBody>
      </p:sp>
    </p:spTree>
    <p:extLst>
      <p:ext uri="{BB962C8B-B14F-4D97-AF65-F5344CB8AC3E}">
        <p14:creationId xmlns:p14="http://schemas.microsoft.com/office/powerpoint/2010/main" val="2729047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BA3967-673A-4F45-B3A8-D6C82F65BF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6CE252-CB60-4E72-B3A5-E9C309B9B204}"/>
              </a:ext>
            </a:extLst>
          </p:cNvPr>
          <p:cNvSpPr/>
          <p:nvPr/>
        </p:nvSpPr>
        <p:spPr>
          <a:xfrm>
            <a:off x="152400" y="990600"/>
            <a:ext cx="8839200" cy="571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3EBE16-4332-4C66-B060-F2C297B62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71587"/>
            <a:ext cx="2762250" cy="51530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C0BE756-4181-49FE-8CB2-D8659BABA5EC}"/>
              </a:ext>
            </a:extLst>
          </p:cNvPr>
          <p:cNvSpPr/>
          <p:nvPr/>
        </p:nvSpPr>
        <p:spPr>
          <a:xfrm>
            <a:off x="457200" y="1600200"/>
            <a:ext cx="2609850" cy="1143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5356CF-A253-4A70-BB3C-37A129C09C7E}"/>
              </a:ext>
            </a:extLst>
          </p:cNvPr>
          <p:cNvSpPr/>
          <p:nvPr/>
        </p:nvSpPr>
        <p:spPr>
          <a:xfrm>
            <a:off x="457200" y="2775743"/>
            <a:ext cx="2609850" cy="2722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F0ED85-87EE-4D58-B6FB-9C0232F977FF}"/>
              </a:ext>
            </a:extLst>
          </p:cNvPr>
          <p:cNvSpPr/>
          <p:nvPr/>
        </p:nvSpPr>
        <p:spPr>
          <a:xfrm>
            <a:off x="457200" y="3080543"/>
            <a:ext cx="2609850" cy="2722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3FF57B-759E-463E-B189-1FE49711FCD4}"/>
              </a:ext>
            </a:extLst>
          </p:cNvPr>
          <p:cNvSpPr/>
          <p:nvPr/>
        </p:nvSpPr>
        <p:spPr>
          <a:xfrm>
            <a:off x="457200" y="3367881"/>
            <a:ext cx="2609850" cy="2722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85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BA3967-673A-4F45-B3A8-D6C82F65BF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6CE252-CB60-4E72-B3A5-E9C309B9B204}"/>
              </a:ext>
            </a:extLst>
          </p:cNvPr>
          <p:cNvSpPr/>
          <p:nvPr/>
        </p:nvSpPr>
        <p:spPr>
          <a:xfrm>
            <a:off x="152400" y="990600"/>
            <a:ext cx="8839200" cy="571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3EBE16-4332-4C66-B060-F2C297B62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71587"/>
            <a:ext cx="2762250" cy="51530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295671E-1885-4562-911A-53A08303221E}"/>
              </a:ext>
            </a:extLst>
          </p:cNvPr>
          <p:cNvSpPr/>
          <p:nvPr/>
        </p:nvSpPr>
        <p:spPr>
          <a:xfrm>
            <a:off x="457200" y="3962400"/>
            <a:ext cx="2609850" cy="1219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640286-D56F-4131-A57F-C72A7634BC61}"/>
              </a:ext>
            </a:extLst>
          </p:cNvPr>
          <p:cNvSpPr/>
          <p:nvPr/>
        </p:nvSpPr>
        <p:spPr>
          <a:xfrm>
            <a:off x="457200" y="3666925"/>
            <a:ext cx="2609850" cy="2722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6069FD9-75A7-4910-B3F1-3EEB449AC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271587"/>
            <a:ext cx="333375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221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BA3967-673A-4F45-B3A8-D6C82F65BF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6CE252-CB60-4E72-B3A5-E9C309B9B204}"/>
              </a:ext>
            </a:extLst>
          </p:cNvPr>
          <p:cNvSpPr/>
          <p:nvPr/>
        </p:nvSpPr>
        <p:spPr>
          <a:xfrm>
            <a:off x="152400" y="990600"/>
            <a:ext cx="8839200" cy="571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3EBE16-4332-4C66-B060-F2C297B62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71587"/>
            <a:ext cx="2762250" cy="51530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A4EEF26-FBC3-4707-8E28-F310A17B79B9}"/>
              </a:ext>
            </a:extLst>
          </p:cNvPr>
          <p:cNvSpPr/>
          <p:nvPr/>
        </p:nvSpPr>
        <p:spPr>
          <a:xfrm>
            <a:off x="457200" y="5183782"/>
            <a:ext cx="2609850" cy="2722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D1F3EE-6D94-4720-8DF8-5497460D3274}"/>
              </a:ext>
            </a:extLst>
          </p:cNvPr>
          <p:cNvSpPr/>
          <p:nvPr/>
        </p:nvSpPr>
        <p:spPr>
          <a:xfrm>
            <a:off x="457200" y="5486400"/>
            <a:ext cx="2609850" cy="2722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C877D1-53A8-476D-9299-C2E1BBFDF6E7}"/>
              </a:ext>
            </a:extLst>
          </p:cNvPr>
          <p:cNvSpPr/>
          <p:nvPr/>
        </p:nvSpPr>
        <p:spPr>
          <a:xfrm>
            <a:off x="457200" y="5791497"/>
            <a:ext cx="2609850" cy="6093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90C41C4-91F2-4128-9BD4-3A566C179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3671" y="1257299"/>
            <a:ext cx="283845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153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BA3967-673A-4F45-B3A8-D6C82F65BF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6CE252-CB60-4E72-B3A5-E9C309B9B204}"/>
              </a:ext>
            </a:extLst>
          </p:cNvPr>
          <p:cNvSpPr/>
          <p:nvPr/>
        </p:nvSpPr>
        <p:spPr>
          <a:xfrm>
            <a:off x="152400" y="990600"/>
            <a:ext cx="8839200" cy="571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3808E8-8F86-46BB-A6C6-C5A7143FF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00" y="5155803"/>
            <a:ext cx="4695825" cy="933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BDA58E-F6DC-4510-9C52-AC2BB5B7F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71587"/>
            <a:ext cx="2762250" cy="51530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6EE97D4-1884-4C10-8280-E3EE0C15D407}"/>
              </a:ext>
            </a:extLst>
          </p:cNvPr>
          <p:cNvSpPr/>
          <p:nvPr/>
        </p:nvSpPr>
        <p:spPr>
          <a:xfrm>
            <a:off x="457200" y="5486400"/>
            <a:ext cx="2971800" cy="2722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28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BA3967-673A-4F45-B3A8-D6C82F65BF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6CE252-CB60-4E72-B3A5-E9C309B9B204}"/>
              </a:ext>
            </a:extLst>
          </p:cNvPr>
          <p:cNvSpPr/>
          <p:nvPr/>
        </p:nvSpPr>
        <p:spPr>
          <a:xfrm>
            <a:off x="152400" y="990600"/>
            <a:ext cx="8839200" cy="571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BDA58E-F6DC-4510-9C52-AC2BB5B7F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71587"/>
            <a:ext cx="2762250" cy="5153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DEF01D-9DE5-46B9-BF93-18888BA65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269" y="1308587"/>
            <a:ext cx="5048250" cy="21526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8E22DDA-E217-49CF-A26C-68F5CFC1E30E}"/>
              </a:ext>
            </a:extLst>
          </p:cNvPr>
          <p:cNvSpPr/>
          <p:nvPr/>
        </p:nvSpPr>
        <p:spPr>
          <a:xfrm>
            <a:off x="457200" y="2470943"/>
            <a:ext cx="2971800" cy="2722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16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BA3967-673A-4F45-B3A8-D6C82F65BF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6CE252-CB60-4E72-B3A5-E9C309B9B204}"/>
              </a:ext>
            </a:extLst>
          </p:cNvPr>
          <p:cNvSpPr/>
          <p:nvPr/>
        </p:nvSpPr>
        <p:spPr>
          <a:xfrm>
            <a:off x="152400" y="990600"/>
            <a:ext cx="8839200" cy="571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4FADED-438B-42AD-846B-1261F5252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318561"/>
            <a:ext cx="3781425" cy="27527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AFE6B63-7C8A-4419-89E8-85228D43D65A}"/>
              </a:ext>
            </a:extLst>
          </p:cNvPr>
          <p:cNvSpPr/>
          <p:nvPr/>
        </p:nvSpPr>
        <p:spPr>
          <a:xfrm>
            <a:off x="457200" y="3848100"/>
            <a:ext cx="2971800" cy="2722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BE3AAC-1CE6-4D4C-A7B8-65886E47B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025" y="1271586"/>
            <a:ext cx="6096000" cy="484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27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BA3967-673A-4F45-B3A8-D6C82F65BF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6CE252-CB60-4E72-B3A5-E9C309B9B204}"/>
              </a:ext>
            </a:extLst>
          </p:cNvPr>
          <p:cNvSpPr/>
          <p:nvPr/>
        </p:nvSpPr>
        <p:spPr>
          <a:xfrm>
            <a:off x="152400" y="990600"/>
            <a:ext cx="8839200" cy="571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B6EC5C-6771-4B0B-ADEC-5796B5BB5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52525"/>
            <a:ext cx="2971800" cy="54635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D34553-B513-4AB7-9792-C88A88DBD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1152525"/>
            <a:ext cx="3990975" cy="419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FE97E0-C18D-4C32-9B72-86351A79B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771650"/>
            <a:ext cx="2381250" cy="2171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A5CD70-D26F-4A47-9337-98D66657F1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4143375"/>
            <a:ext cx="5086350" cy="23812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750769A-D837-44FA-A9DF-D4F8C8312B4C}"/>
              </a:ext>
            </a:extLst>
          </p:cNvPr>
          <p:cNvSpPr/>
          <p:nvPr/>
        </p:nvSpPr>
        <p:spPr>
          <a:xfrm>
            <a:off x="619125" y="2209800"/>
            <a:ext cx="2657475" cy="3571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84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BA3967-673A-4F45-B3A8-D6C82F65BF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6CE252-CB60-4E72-B3A5-E9C309B9B204}"/>
              </a:ext>
            </a:extLst>
          </p:cNvPr>
          <p:cNvSpPr/>
          <p:nvPr/>
        </p:nvSpPr>
        <p:spPr>
          <a:xfrm>
            <a:off x="152400" y="990600"/>
            <a:ext cx="8839200" cy="571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B6EC5C-6771-4B0B-ADEC-5796B5BB5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52525"/>
            <a:ext cx="2971800" cy="54635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3F14B6-0CF2-4C6B-9E39-CA8A07C71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399" y="1148470"/>
            <a:ext cx="3655633" cy="14997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7331BD-F716-46F7-92FD-49BF50405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399" y="2841134"/>
            <a:ext cx="3962400" cy="377493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1581805-6144-43A5-AFFF-5B66BC109D7E}"/>
              </a:ext>
            </a:extLst>
          </p:cNvPr>
          <p:cNvSpPr/>
          <p:nvPr/>
        </p:nvSpPr>
        <p:spPr>
          <a:xfrm>
            <a:off x="619125" y="2209800"/>
            <a:ext cx="2657475" cy="3571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93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2108</TotalTime>
  <Words>17</Words>
  <Application>Microsoft Office PowerPoint</Application>
  <PresentationFormat>On-screen Show (4:3)</PresentationFormat>
  <Paragraphs>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Baskerville Old Face</vt:lpstr>
      <vt:lpstr>Calibri</vt:lpstr>
      <vt:lpstr>Impact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mocher</dc:creator>
  <cp:lastModifiedBy>Zendi Iklima</cp:lastModifiedBy>
  <cp:revision>504</cp:revision>
  <dcterms:created xsi:type="dcterms:W3CDTF">2013-02-08T01:55:00Z</dcterms:created>
  <dcterms:modified xsi:type="dcterms:W3CDTF">2019-06-18T09:04:35Z</dcterms:modified>
</cp:coreProperties>
</file>